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4"/>
  </p:notesMasterIdLst>
  <p:handoutMasterIdLst>
    <p:handoutMasterId r:id="rId35"/>
  </p:handoutMasterIdLst>
  <p:sldIdLst>
    <p:sldId id="256" r:id="rId5"/>
    <p:sldId id="316" r:id="rId6"/>
    <p:sldId id="325" r:id="rId7"/>
    <p:sldId id="270" r:id="rId8"/>
    <p:sldId id="300" r:id="rId9"/>
    <p:sldId id="297" r:id="rId10"/>
    <p:sldId id="282" r:id="rId11"/>
    <p:sldId id="294" r:id="rId12"/>
    <p:sldId id="295" r:id="rId13"/>
    <p:sldId id="296" r:id="rId14"/>
    <p:sldId id="317" r:id="rId15"/>
    <p:sldId id="318" r:id="rId16"/>
    <p:sldId id="301" r:id="rId17"/>
    <p:sldId id="324" r:id="rId18"/>
    <p:sldId id="315" r:id="rId19"/>
    <p:sldId id="319" r:id="rId20"/>
    <p:sldId id="264" r:id="rId21"/>
    <p:sldId id="320" r:id="rId22"/>
    <p:sldId id="266" r:id="rId23"/>
    <p:sldId id="263" r:id="rId24"/>
    <p:sldId id="321" r:id="rId25"/>
    <p:sldId id="322" r:id="rId26"/>
    <p:sldId id="265" r:id="rId27"/>
    <p:sldId id="326" r:id="rId28"/>
    <p:sldId id="327" r:id="rId29"/>
    <p:sldId id="330" r:id="rId30"/>
    <p:sldId id="262" r:id="rId31"/>
    <p:sldId id="329" r:id="rId32"/>
    <p:sldId id="331" r:id="rId33"/>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7C5E7-6955-4E90-8439-3BB882DE91E6}" v="468" dt="2021-02-09T17:47:50.5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57"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7c446670-7459-44eb-8c93-60d80c060528" providerId="ADAL" clId="{3867C5E7-6955-4E90-8439-3BB882DE91E6}"/>
    <pc:docChg chg="custSel addSld delSld modSld sldOrd">
      <pc:chgData name="Thomas Noordeloos" userId="7c446670-7459-44eb-8c93-60d80c060528" providerId="ADAL" clId="{3867C5E7-6955-4E90-8439-3BB882DE91E6}" dt="2021-02-10T08:00:21.160" v="1213" actId="20577"/>
      <pc:docMkLst>
        <pc:docMk/>
      </pc:docMkLst>
      <pc:sldChg chg="modSp mod">
        <pc:chgData name="Thomas Noordeloos" userId="7c446670-7459-44eb-8c93-60d80c060528" providerId="ADAL" clId="{3867C5E7-6955-4E90-8439-3BB882DE91E6}" dt="2021-02-10T08:00:21.160" v="1213" actId="20577"/>
        <pc:sldMkLst>
          <pc:docMk/>
          <pc:sldMk cId="3788715575" sldId="256"/>
        </pc:sldMkLst>
        <pc:spChg chg="mod">
          <ac:chgData name="Thomas Noordeloos" userId="7c446670-7459-44eb-8c93-60d80c060528" providerId="ADAL" clId="{3867C5E7-6955-4E90-8439-3BB882DE91E6}" dt="2021-02-09T14:43:18.453" v="2" actId="207"/>
          <ac:spMkLst>
            <pc:docMk/>
            <pc:sldMk cId="3788715575" sldId="256"/>
            <ac:spMk id="6" creationId="{4910A9D3-44B0-412E-9D51-FA1C2DD5ED39}"/>
          </ac:spMkLst>
        </pc:spChg>
        <pc:spChg chg="mod">
          <ac:chgData name="Thomas Noordeloos" userId="7c446670-7459-44eb-8c93-60d80c060528" providerId="ADAL" clId="{3867C5E7-6955-4E90-8439-3BB882DE91E6}" dt="2021-02-10T08:00:21.160" v="1213" actId="20577"/>
          <ac:spMkLst>
            <pc:docMk/>
            <pc:sldMk cId="3788715575" sldId="256"/>
            <ac:spMk id="10" creationId="{B5E90D55-298E-4509-878D-C4E228CD5F8E}"/>
          </ac:spMkLst>
        </pc:spChg>
        <pc:spChg chg="mod">
          <ac:chgData name="Thomas Noordeloos" userId="7c446670-7459-44eb-8c93-60d80c060528" providerId="ADAL" clId="{3867C5E7-6955-4E90-8439-3BB882DE91E6}" dt="2021-02-09T14:43:30.481" v="5" actId="207"/>
          <ac:spMkLst>
            <pc:docMk/>
            <pc:sldMk cId="3788715575" sldId="256"/>
            <ac:spMk id="18" creationId="{D8729D5A-9FCE-424A-BA8D-CF5994EDB1B6}"/>
          </ac:spMkLst>
        </pc:spChg>
        <pc:graphicFrameChg chg="modGraphic">
          <ac:chgData name="Thomas Noordeloos" userId="7c446670-7459-44eb-8c93-60d80c060528" providerId="ADAL" clId="{3867C5E7-6955-4E90-8439-3BB882DE91E6}" dt="2021-02-09T14:43:36.729" v="8" actId="113"/>
          <ac:graphicFrameMkLst>
            <pc:docMk/>
            <pc:sldMk cId="3788715575" sldId="256"/>
            <ac:graphicFrameMk id="13" creationId="{BBD81BF5-9E86-4852-B783-21B8761DB99C}"/>
          </ac:graphicFrameMkLst>
        </pc:graphicFrameChg>
      </pc:sldChg>
      <pc:sldChg chg="modSp del mod">
        <pc:chgData name="Thomas Noordeloos" userId="7c446670-7459-44eb-8c93-60d80c060528" providerId="ADAL" clId="{3867C5E7-6955-4E90-8439-3BB882DE91E6}" dt="2021-02-09T15:47:53.254" v="427" actId="47"/>
        <pc:sldMkLst>
          <pc:docMk/>
          <pc:sldMk cId="1900244631" sldId="258"/>
        </pc:sldMkLst>
        <pc:spChg chg="mod">
          <ac:chgData name="Thomas Noordeloos" userId="7c446670-7459-44eb-8c93-60d80c060528" providerId="ADAL" clId="{3867C5E7-6955-4E90-8439-3BB882DE91E6}" dt="2021-02-09T14:48:00.287" v="9" actId="27636"/>
          <ac:spMkLst>
            <pc:docMk/>
            <pc:sldMk cId="1900244631" sldId="258"/>
            <ac:spMk id="3" creationId="{00000000-0000-0000-0000-000000000000}"/>
          </ac:spMkLst>
        </pc:spChg>
      </pc:sldChg>
      <pc:sldChg chg="del">
        <pc:chgData name="Thomas Noordeloos" userId="7c446670-7459-44eb-8c93-60d80c060528" providerId="ADAL" clId="{3867C5E7-6955-4E90-8439-3BB882DE91E6}" dt="2021-02-09T15:48:00.210" v="428" actId="47"/>
        <pc:sldMkLst>
          <pc:docMk/>
          <pc:sldMk cId="2832527614" sldId="259"/>
        </pc:sldMkLst>
      </pc:sldChg>
      <pc:sldChg chg="del">
        <pc:chgData name="Thomas Noordeloos" userId="7c446670-7459-44eb-8c93-60d80c060528" providerId="ADAL" clId="{3867C5E7-6955-4E90-8439-3BB882DE91E6}" dt="2021-02-09T15:48:08.866" v="429" actId="47"/>
        <pc:sldMkLst>
          <pc:docMk/>
          <pc:sldMk cId="3697994519" sldId="260"/>
        </pc:sldMkLst>
      </pc:sldChg>
      <pc:sldChg chg="del">
        <pc:chgData name="Thomas Noordeloos" userId="7c446670-7459-44eb-8c93-60d80c060528" providerId="ADAL" clId="{3867C5E7-6955-4E90-8439-3BB882DE91E6}" dt="2021-02-09T15:48:08.866" v="429" actId="47"/>
        <pc:sldMkLst>
          <pc:docMk/>
          <pc:sldMk cId="2307145977" sldId="261"/>
        </pc:sldMkLst>
      </pc:sldChg>
      <pc:sldChg chg="del">
        <pc:chgData name="Thomas Noordeloos" userId="7c446670-7459-44eb-8c93-60d80c060528" providerId="ADAL" clId="{3867C5E7-6955-4E90-8439-3BB882DE91E6}" dt="2021-02-09T15:48:08.866" v="429" actId="47"/>
        <pc:sldMkLst>
          <pc:docMk/>
          <pc:sldMk cId="147678512" sldId="262"/>
        </pc:sldMkLst>
      </pc:sldChg>
      <pc:sldChg chg="modSp add mod">
        <pc:chgData name="Thomas Noordeloos" userId="7c446670-7459-44eb-8c93-60d80c060528" providerId="ADAL" clId="{3867C5E7-6955-4E90-8439-3BB882DE91E6}" dt="2021-02-09T16:27:09.328" v="1024" actId="20577"/>
        <pc:sldMkLst>
          <pc:docMk/>
          <pc:sldMk cId="1387719674" sldId="262"/>
        </pc:sldMkLst>
        <pc:spChg chg="mod">
          <ac:chgData name="Thomas Noordeloos" userId="7c446670-7459-44eb-8c93-60d80c060528" providerId="ADAL" clId="{3867C5E7-6955-4E90-8439-3BB882DE91E6}" dt="2021-02-09T16:15:36.219" v="812" actId="20577"/>
          <ac:spMkLst>
            <pc:docMk/>
            <pc:sldMk cId="1387719674" sldId="262"/>
            <ac:spMk id="2" creationId="{00000000-0000-0000-0000-000000000000}"/>
          </ac:spMkLst>
        </pc:spChg>
        <pc:spChg chg="mod">
          <ac:chgData name="Thomas Noordeloos" userId="7c446670-7459-44eb-8c93-60d80c060528" providerId="ADAL" clId="{3867C5E7-6955-4E90-8439-3BB882DE91E6}" dt="2021-02-09T16:27:09.328" v="1024" actId="20577"/>
          <ac:spMkLst>
            <pc:docMk/>
            <pc:sldMk cId="1387719674" sldId="262"/>
            <ac:spMk id="3" creationId="{00000000-0000-0000-0000-000000000000}"/>
          </ac:spMkLst>
        </pc:spChg>
      </pc:sldChg>
      <pc:sldChg chg="addSp delSp modSp mod delAnim">
        <pc:chgData name="Thomas Noordeloos" userId="7c446670-7459-44eb-8c93-60d80c060528" providerId="ADAL" clId="{3867C5E7-6955-4E90-8439-3BB882DE91E6}" dt="2021-02-09T15:52:56.577" v="445" actId="1076"/>
        <pc:sldMkLst>
          <pc:docMk/>
          <pc:sldMk cId="2549895733" sldId="263"/>
        </pc:sldMkLst>
        <pc:spChg chg="mod">
          <ac:chgData name="Thomas Noordeloos" userId="7c446670-7459-44eb-8c93-60d80c060528" providerId="ADAL" clId="{3867C5E7-6955-4E90-8439-3BB882DE91E6}" dt="2021-02-09T15:52:24.188" v="443" actId="1076"/>
          <ac:spMkLst>
            <pc:docMk/>
            <pc:sldMk cId="2549895733" sldId="263"/>
            <ac:spMk id="3" creationId="{00000000-0000-0000-0000-000000000000}"/>
          </ac:spMkLst>
        </pc:spChg>
        <pc:spChg chg="del">
          <ac:chgData name="Thomas Noordeloos" userId="7c446670-7459-44eb-8c93-60d80c060528" providerId="ADAL" clId="{3867C5E7-6955-4E90-8439-3BB882DE91E6}" dt="2021-02-09T15:52:03.596" v="439" actId="478"/>
          <ac:spMkLst>
            <pc:docMk/>
            <pc:sldMk cId="2549895733" sldId="263"/>
            <ac:spMk id="6" creationId="{00000000-0000-0000-0000-000000000000}"/>
          </ac:spMkLst>
        </pc:spChg>
        <pc:spChg chg="add del mod">
          <ac:chgData name="Thomas Noordeloos" userId="7c446670-7459-44eb-8c93-60d80c060528" providerId="ADAL" clId="{3867C5E7-6955-4E90-8439-3BB882DE91E6}" dt="2021-02-09T15:51:59.806" v="438" actId="478"/>
          <ac:spMkLst>
            <pc:docMk/>
            <pc:sldMk cId="2549895733" sldId="263"/>
            <ac:spMk id="7" creationId="{2449B34A-D23D-4318-ABA8-0A08092BCE6C}"/>
          </ac:spMkLst>
        </pc:spChg>
        <pc:picChg chg="del">
          <ac:chgData name="Thomas Noordeloos" userId="7c446670-7459-44eb-8c93-60d80c060528" providerId="ADAL" clId="{3867C5E7-6955-4E90-8439-3BB882DE91E6}" dt="2021-02-09T15:51:56.493" v="437" actId="478"/>
          <ac:picMkLst>
            <pc:docMk/>
            <pc:sldMk cId="2549895733" sldId="263"/>
            <ac:picMk id="4" creationId="{00000000-0000-0000-0000-000000000000}"/>
          </ac:picMkLst>
        </pc:picChg>
        <pc:picChg chg="add del">
          <ac:chgData name="Thomas Noordeloos" userId="7c446670-7459-44eb-8c93-60d80c060528" providerId="ADAL" clId="{3867C5E7-6955-4E90-8439-3BB882DE91E6}" dt="2021-02-09T15:52:19.855" v="442" actId="478"/>
          <ac:picMkLst>
            <pc:docMk/>
            <pc:sldMk cId="2549895733" sldId="263"/>
            <ac:picMk id="1026" creationId="{BF0E8D26-CAC8-4639-AAE1-81BC210C118E}"/>
          </ac:picMkLst>
        </pc:picChg>
        <pc:picChg chg="add mod">
          <ac:chgData name="Thomas Noordeloos" userId="7c446670-7459-44eb-8c93-60d80c060528" providerId="ADAL" clId="{3867C5E7-6955-4E90-8439-3BB882DE91E6}" dt="2021-02-09T15:52:56.577" v="445" actId="1076"/>
          <ac:picMkLst>
            <pc:docMk/>
            <pc:sldMk cId="2549895733" sldId="263"/>
            <ac:picMk id="1028" creationId="{845C07E6-1D6B-4DC1-A27B-BCAE489C91E6}"/>
          </ac:picMkLst>
        </pc:picChg>
      </pc:sldChg>
      <pc:sldChg chg="del">
        <pc:chgData name="Thomas Noordeloos" userId="7c446670-7459-44eb-8c93-60d80c060528" providerId="ADAL" clId="{3867C5E7-6955-4E90-8439-3BB882DE91E6}" dt="2021-02-09T15:48:08.866" v="429" actId="47"/>
        <pc:sldMkLst>
          <pc:docMk/>
          <pc:sldMk cId="728089403" sldId="264"/>
        </pc:sldMkLst>
      </pc:sldChg>
      <pc:sldChg chg="modSp mod">
        <pc:chgData name="Thomas Noordeloos" userId="7c446670-7459-44eb-8c93-60d80c060528" providerId="ADAL" clId="{3867C5E7-6955-4E90-8439-3BB882DE91E6}" dt="2021-02-09T15:50:14.780" v="433" actId="20577"/>
        <pc:sldMkLst>
          <pc:docMk/>
          <pc:sldMk cId="3073886678" sldId="264"/>
        </pc:sldMkLst>
        <pc:spChg chg="mod">
          <ac:chgData name="Thomas Noordeloos" userId="7c446670-7459-44eb-8c93-60d80c060528" providerId="ADAL" clId="{3867C5E7-6955-4E90-8439-3BB882DE91E6}" dt="2021-02-09T15:50:14.780" v="433" actId="20577"/>
          <ac:spMkLst>
            <pc:docMk/>
            <pc:sldMk cId="3073886678" sldId="264"/>
            <ac:spMk id="2" creationId="{00000000-0000-0000-0000-000000000000}"/>
          </ac:spMkLst>
        </pc:spChg>
      </pc:sldChg>
      <pc:sldChg chg="modSp mod">
        <pc:chgData name="Thomas Noordeloos" userId="7c446670-7459-44eb-8c93-60d80c060528" providerId="ADAL" clId="{3867C5E7-6955-4E90-8439-3BB882DE91E6}" dt="2021-02-09T16:12:50.441" v="754" actId="20577"/>
        <pc:sldMkLst>
          <pc:docMk/>
          <pc:sldMk cId="2806708650" sldId="265"/>
        </pc:sldMkLst>
        <pc:spChg chg="mod">
          <ac:chgData name="Thomas Noordeloos" userId="7c446670-7459-44eb-8c93-60d80c060528" providerId="ADAL" clId="{3867C5E7-6955-4E90-8439-3BB882DE91E6}" dt="2021-02-09T16:12:50.441" v="754" actId="20577"/>
          <ac:spMkLst>
            <pc:docMk/>
            <pc:sldMk cId="2806708650" sldId="265"/>
            <ac:spMk id="2" creationId="{00000000-0000-0000-0000-000000000000}"/>
          </ac:spMkLst>
        </pc:spChg>
      </pc:sldChg>
      <pc:sldChg chg="del">
        <pc:chgData name="Thomas Noordeloos" userId="7c446670-7459-44eb-8c93-60d80c060528" providerId="ADAL" clId="{3867C5E7-6955-4E90-8439-3BB882DE91E6}" dt="2021-02-09T15:48:08.866" v="429" actId="47"/>
        <pc:sldMkLst>
          <pc:docMk/>
          <pc:sldMk cId="1216880664" sldId="266"/>
        </pc:sldMkLst>
      </pc:sldChg>
      <pc:sldChg chg="del">
        <pc:chgData name="Thomas Noordeloos" userId="7c446670-7459-44eb-8c93-60d80c060528" providerId="ADAL" clId="{3867C5E7-6955-4E90-8439-3BB882DE91E6}" dt="2021-02-09T15:50:38.430" v="436" actId="47"/>
        <pc:sldMkLst>
          <pc:docMk/>
          <pc:sldMk cId="2852089923" sldId="267"/>
        </pc:sldMkLst>
      </pc:sldChg>
      <pc:sldChg chg="delSp modSp add del mod">
        <pc:chgData name="Thomas Noordeloos" userId="7c446670-7459-44eb-8c93-60d80c060528" providerId="ADAL" clId="{3867C5E7-6955-4E90-8439-3BB882DE91E6}" dt="2021-02-09T16:10:10.877" v="735" actId="47"/>
        <pc:sldMkLst>
          <pc:docMk/>
          <pc:sldMk cId="52498236" sldId="268"/>
        </pc:sldMkLst>
        <pc:spChg chg="mod">
          <ac:chgData name="Thomas Noordeloos" userId="7c446670-7459-44eb-8c93-60d80c060528" providerId="ADAL" clId="{3867C5E7-6955-4E90-8439-3BB882DE91E6}" dt="2021-02-09T15:55:41.705" v="456" actId="20577"/>
          <ac:spMkLst>
            <pc:docMk/>
            <pc:sldMk cId="52498236" sldId="268"/>
            <ac:spMk id="2" creationId="{00000000-0000-0000-0000-000000000000}"/>
          </ac:spMkLst>
        </pc:spChg>
        <pc:picChg chg="del">
          <ac:chgData name="Thomas Noordeloos" userId="7c446670-7459-44eb-8c93-60d80c060528" providerId="ADAL" clId="{3867C5E7-6955-4E90-8439-3BB882DE91E6}" dt="2021-02-09T16:09:47.315" v="728" actId="21"/>
          <ac:picMkLst>
            <pc:docMk/>
            <pc:sldMk cId="52498236" sldId="268"/>
            <ac:picMk id="1026" creationId="{00000000-0000-0000-0000-000000000000}"/>
          </ac:picMkLst>
        </pc:picChg>
        <pc:picChg chg="del">
          <ac:chgData name="Thomas Noordeloos" userId="7c446670-7459-44eb-8c93-60d80c060528" providerId="ADAL" clId="{3867C5E7-6955-4E90-8439-3BB882DE91E6}" dt="2021-02-09T16:09:47.315" v="728" actId="21"/>
          <ac:picMkLst>
            <pc:docMk/>
            <pc:sldMk cId="52498236" sldId="268"/>
            <ac:picMk id="1028" creationId="{00000000-0000-0000-0000-000000000000}"/>
          </ac:picMkLst>
        </pc:picChg>
      </pc:sldChg>
      <pc:sldChg chg="modSp add mod">
        <pc:chgData name="Thomas Noordeloos" userId="7c446670-7459-44eb-8c93-60d80c060528" providerId="ADAL" clId="{3867C5E7-6955-4E90-8439-3BB882DE91E6}" dt="2021-02-09T16:10:16.608" v="738" actId="113"/>
        <pc:sldMkLst>
          <pc:docMk/>
          <pc:sldMk cId="64233740" sldId="270"/>
        </pc:sldMkLst>
        <pc:spChg chg="mod">
          <ac:chgData name="Thomas Noordeloos" userId="7c446670-7459-44eb-8c93-60d80c060528" providerId="ADAL" clId="{3867C5E7-6955-4E90-8439-3BB882DE91E6}" dt="2021-02-09T15:55:49.836" v="459" actId="20577"/>
          <ac:spMkLst>
            <pc:docMk/>
            <pc:sldMk cId="64233740" sldId="270"/>
            <ac:spMk id="2" creationId="{00000000-0000-0000-0000-000000000000}"/>
          </ac:spMkLst>
        </pc:spChg>
        <pc:spChg chg="mod">
          <ac:chgData name="Thomas Noordeloos" userId="7c446670-7459-44eb-8c93-60d80c060528" providerId="ADAL" clId="{3867C5E7-6955-4E90-8439-3BB882DE91E6}" dt="2021-02-09T16:10:16.608" v="738" actId="113"/>
          <ac:spMkLst>
            <pc:docMk/>
            <pc:sldMk cId="64233740" sldId="270"/>
            <ac:spMk id="3" creationId="{00000000-0000-0000-0000-000000000000}"/>
          </ac:spMkLst>
        </pc:spChg>
      </pc:sldChg>
      <pc:sldChg chg="addSp delSp modSp mod modAnim">
        <pc:chgData name="Thomas Noordeloos" userId="7c446670-7459-44eb-8c93-60d80c060528" providerId="ADAL" clId="{3867C5E7-6955-4E90-8439-3BB882DE91E6}" dt="2021-02-09T16:07:05.362" v="664"/>
        <pc:sldMkLst>
          <pc:docMk/>
          <pc:sldMk cId="3231319375" sldId="301"/>
        </pc:sldMkLst>
        <pc:spChg chg="mod">
          <ac:chgData name="Thomas Noordeloos" userId="7c446670-7459-44eb-8c93-60d80c060528" providerId="ADAL" clId="{3867C5E7-6955-4E90-8439-3BB882DE91E6}" dt="2021-02-09T16:03:41.106" v="661" actId="20577"/>
          <ac:spMkLst>
            <pc:docMk/>
            <pc:sldMk cId="3231319375" sldId="301"/>
            <ac:spMk id="3" creationId="{08B0427F-79DB-410F-A792-513ED2A6D4FF}"/>
          </ac:spMkLst>
        </pc:spChg>
        <pc:picChg chg="add del">
          <ac:chgData name="Thomas Noordeloos" userId="7c446670-7459-44eb-8c93-60d80c060528" providerId="ADAL" clId="{3867C5E7-6955-4E90-8439-3BB882DE91E6}" dt="2021-02-09T16:00:49.295" v="517"/>
          <ac:picMkLst>
            <pc:docMk/>
            <pc:sldMk cId="3231319375" sldId="301"/>
            <ac:picMk id="3074" creationId="{AC3C33F1-C4A8-4A29-9CCB-7C9F39AB3829}"/>
          </ac:picMkLst>
        </pc:picChg>
        <pc:picChg chg="add del">
          <ac:chgData name="Thomas Noordeloos" userId="7c446670-7459-44eb-8c93-60d80c060528" providerId="ADAL" clId="{3867C5E7-6955-4E90-8439-3BB882DE91E6}" dt="2021-02-09T16:00:59.354" v="519"/>
          <ac:picMkLst>
            <pc:docMk/>
            <pc:sldMk cId="3231319375" sldId="301"/>
            <ac:picMk id="3076" creationId="{ED415ADE-CEC4-460D-8B7E-D252B5FCD97A}"/>
          </ac:picMkLst>
        </pc:picChg>
        <pc:picChg chg="add del mod">
          <ac:chgData name="Thomas Noordeloos" userId="7c446670-7459-44eb-8c93-60d80c060528" providerId="ADAL" clId="{3867C5E7-6955-4E90-8439-3BB882DE91E6}" dt="2021-02-09T16:06:58.228" v="662" actId="478"/>
          <ac:picMkLst>
            <pc:docMk/>
            <pc:sldMk cId="3231319375" sldId="301"/>
            <ac:picMk id="3078" creationId="{1A29228C-4C05-467F-AF1D-17F2A1C4CCEA}"/>
          </ac:picMkLst>
        </pc:picChg>
        <pc:picChg chg="add del">
          <ac:chgData name="Thomas Noordeloos" userId="7c446670-7459-44eb-8c93-60d80c060528" providerId="ADAL" clId="{3867C5E7-6955-4E90-8439-3BB882DE91E6}" dt="2021-02-09T16:07:05.362" v="664"/>
          <ac:picMkLst>
            <pc:docMk/>
            <pc:sldMk cId="3231319375" sldId="301"/>
            <ac:picMk id="3080" creationId="{229FDA74-C3D1-40C0-8BEF-4F78E294A032}"/>
          </ac:picMkLst>
        </pc:picChg>
      </pc:sldChg>
      <pc:sldChg chg="addSp delSp modSp mod">
        <pc:chgData name="Thomas Noordeloos" userId="7c446670-7459-44eb-8c93-60d80c060528" providerId="ADAL" clId="{3867C5E7-6955-4E90-8439-3BB882DE91E6}" dt="2021-02-09T16:12:20.018" v="746" actId="1076"/>
        <pc:sldMkLst>
          <pc:docMk/>
          <pc:sldMk cId="564903858" sldId="315"/>
        </pc:sldMkLst>
        <pc:spChg chg="del mod">
          <ac:chgData name="Thomas Noordeloos" userId="7c446670-7459-44eb-8c93-60d80c060528" providerId="ADAL" clId="{3867C5E7-6955-4E90-8439-3BB882DE91E6}" dt="2021-02-09T16:11:53.804" v="740" actId="478"/>
          <ac:spMkLst>
            <pc:docMk/>
            <pc:sldMk cId="564903858" sldId="315"/>
            <ac:spMk id="3" creationId="{96488899-E258-484A-8C4D-EBBD576195CD}"/>
          </ac:spMkLst>
        </pc:spChg>
        <pc:picChg chg="add mod">
          <ac:chgData name="Thomas Noordeloos" userId="7c446670-7459-44eb-8c93-60d80c060528" providerId="ADAL" clId="{3867C5E7-6955-4E90-8439-3BB882DE91E6}" dt="2021-02-09T16:12:20.018" v="746" actId="1076"/>
          <ac:picMkLst>
            <pc:docMk/>
            <pc:sldMk cId="564903858" sldId="315"/>
            <ac:picMk id="5122" creationId="{C23E4DF6-C9EF-4E2D-9656-90C634995FA7}"/>
          </ac:picMkLst>
        </pc:picChg>
      </pc:sldChg>
      <pc:sldChg chg="addSp delSp modSp new mod">
        <pc:chgData name="Thomas Noordeloos" userId="7c446670-7459-44eb-8c93-60d80c060528" providerId="ADAL" clId="{3867C5E7-6955-4E90-8439-3BB882DE91E6}" dt="2021-02-09T14:53:26.279" v="73" actId="732"/>
        <pc:sldMkLst>
          <pc:docMk/>
          <pc:sldMk cId="4145423746" sldId="316"/>
        </pc:sldMkLst>
        <pc:spChg chg="mod">
          <ac:chgData name="Thomas Noordeloos" userId="7c446670-7459-44eb-8c93-60d80c060528" providerId="ADAL" clId="{3867C5E7-6955-4E90-8439-3BB882DE91E6}" dt="2021-02-09T14:53:07.654" v="72" actId="20577"/>
          <ac:spMkLst>
            <pc:docMk/>
            <pc:sldMk cId="4145423746" sldId="316"/>
            <ac:spMk id="2" creationId="{D4E66552-C317-4A94-A40A-08A3503C1122}"/>
          </ac:spMkLst>
        </pc:spChg>
        <pc:spChg chg="del">
          <ac:chgData name="Thomas Noordeloos" userId="7c446670-7459-44eb-8c93-60d80c060528" providerId="ADAL" clId="{3867C5E7-6955-4E90-8439-3BB882DE91E6}" dt="2021-02-09T14:52:17.301" v="11" actId="478"/>
          <ac:spMkLst>
            <pc:docMk/>
            <pc:sldMk cId="4145423746" sldId="316"/>
            <ac:spMk id="3" creationId="{5241D496-63D7-45D5-B778-9E171526B093}"/>
          </ac:spMkLst>
        </pc:spChg>
        <pc:spChg chg="del">
          <ac:chgData name="Thomas Noordeloos" userId="7c446670-7459-44eb-8c93-60d80c060528" providerId="ADAL" clId="{3867C5E7-6955-4E90-8439-3BB882DE91E6}" dt="2021-02-09T14:52:18.809" v="12" actId="478"/>
          <ac:spMkLst>
            <pc:docMk/>
            <pc:sldMk cId="4145423746" sldId="316"/>
            <ac:spMk id="4" creationId="{FB998C09-7757-46D4-9AA5-A5B4494E5F8A}"/>
          </ac:spMkLst>
        </pc:spChg>
        <pc:picChg chg="add mod modCrop">
          <ac:chgData name="Thomas Noordeloos" userId="7c446670-7459-44eb-8c93-60d80c060528" providerId="ADAL" clId="{3867C5E7-6955-4E90-8439-3BB882DE91E6}" dt="2021-02-09T14:53:26.279" v="73" actId="732"/>
          <ac:picMkLst>
            <pc:docMk/>
            <pc:sldMk cId="4145423746" sldId="316"/>
            <ac:picMk id="6" creationId="{7AF33D67-2F57-40D3-B8D2-D2D0E2E1B505}"/>
          </ac:picMkLst>
        </pc:picChg>
      </pc:sldChg>
      <pc:sldChg chg="addSp delSp modSp add mod">
        <pc:chgData name="Thomas Noordeloos" userId="7c446670-7459-44eb-8c93-60d80c060528" providerId="ADAL" clId="{3867C5E7-6955-4E90-8439-3BB882DE91E6}" dt="2021-02-09T15:39:40.027" v="80" actId="22"/>
        <pc:sldMkLst>
          <pc:docMk/>
          <pc:sldMk cId="3197641727" sldId="317"/>
        </pc:sldMkLst>
        <pc:spChg chg="del">
          <ac:chgData name="Thomas Noordeloos" userId="7c446670-7459-44eb-8c93-60d80c060528" providerId="ADAL" clId="{3867C5E7-6955-4E90-8439-3BB882DE91E6}" dt="2021-02-09T15:37:24.901" v="75" actId="478"/>
          <ac:spMkLst>
            <pc:docMk/>
            <pc:sldMk cId="3197641727" sldId="317"/>
            <ac:spMk id="3" creationId="{E33433BC-6F10-4865-A002-7FE430C7F227}"/>
          </ac:spMkLst>
        </pc:spChg>
        <pc:spChg chg="add del mod">
          <ac:chgData name="Thomas Noordeloos" userId="7c446670-7459-44eb-8c93-60d80c060528" providerId="ADAL" clId="{3867C5E7-6955-4E90-8439-3BB882DE91E6}" dt="2021-02-09T15:37:28.821" v="77" actId="478"/>
          <ac:spMkLst>
            <pc:docMk/>
            <pc:sldMk cId="3197641727" sldId="317"/>
            <ac:spMk id="5" creationId="{5EB56D2D-650A-4843-86A6-B1E4C5A530D9}"/>
          </ac:spMkLst>
        </pc:spChg>
        <pc:graphicFrameChg chg="add del mod">
          <ac:chgData name="Thomas Noordeloos" userId="7c446670-7459-44eb-8c93-60d80c060528" providerId="ADAL" clId="{3867C5E7-6955-4E90-8439-3BB882DE91E6}" dt="2021-02-09T15:38:47.022" v="79" actId="478"/>
          <ac:graphicFrameMkLst>
            <pc:docMk/>
            <pc:sldMk cId="3197641727" sldId="317"/>
            <ac:graphicFrameMk id="6" creationId="{85B67F0F-2DF6-4E02-B61D-9F8FE05226B9}"/>
          </ac:graphicFrameMkLst>
        </pc:graphicFrameChg>
        <pc:picChg chg="add">
          <ac:chgData name="Thomas Noordeloos" userId="7c446670-7459-44eb-8c93-60d80c060528" providerId="ADAL" clId="{3867C5E7-6955-4E90-8439-3BB882DE91E6}" dt="2021-02-09T15:39:40.027" v="80" actId="22"/>
          <ac:picMkLst>
            <pc:docMk/>
            <pc:sldMk cId="3197641727" sldId="317"/>
            <ac:picMk id="8" creationId="{8C0C7BC3-D051-4F81-903B-117C174D7B26}"/>
          </ac:picMkLst>
        </pc:picChg>
      </pc:sldChg>
      <pc:sldChg chg="addSp modSp add mod modAnim">
        <pc:chgData name="Thomas Noordeloos" userId="7c446670-7459-44eb-8c93-60d80c060528" providerId="ADAL" clId="{3867C5E7-6955-4E90-8439-3BB882DE91E6}" dt="2021-02-09T15:42:34.749" v="189" actId="1076"/>
        <pc:sldMkLst>
          <pc:docMk/>
          <pc:sldMk cId="846116786" sldId="318"/>
        </pc:sldMkLst>
        <pc:spChg chg="mod">
          <ac:chgData name="Thomas Noordeloos" userId="7c446670-7459-44eb-8c93-60d80c060528" providerId="ADAL" clId="{3867C5E7-6955-4E90-8439-3BB882DE91E6}" dt="2021-02-09T15:42:03.803" v="187" actId="20577"/>
          <ac:spMkLst>
            <pc:docMk/>
            <pc:sldMk cId="846116786" sldId="318"/>
            <ac:spMk id="2" creationId="{A3626DF2-A8F9-4C6D-9E34-BA32FA2C6C0A}"/>
          </ac:spMkLst>
        </pc:spChg>
        <pc:spChg chg="add mod">
          <ac:chgData name="Thomas Noordeloos" userId="7c446670-7459-44eb-8c93-60d80c060528" providerId="ADAL" clId="{3867C5E7-6955-4E90-8439-3BB882DE91E6}" dt="2021-02-09T15:42:34.749" v="189" actId="1076"/>
          <ac:spMkLst>
            <pc:docMk/>
            <pc:sldMk cId="846116786" sldId="318"/>
            <ac:spMk id="3" creationId="{B9ABBB6E-C887-4E10-B2BF-3A4B3E421F48}"/>
          </ac:spMkLst>
        </pc:spChg>
        <pc:graphicFrameChg chg="mod">
          <ac:chgData name="Thomas Noordeloos" userId="7c446670-7459-44eb-8c93-60d80c060528" providerId="ADAL" clId="{3867C5E7-6955-4E90-8439-3BB882DE91E6}" dt="2021-02-09T15:42:17.118" v="188" actId="1076"/>
          <ac:graphicFrameMkLst>
            <pc:docMk/>
            <pc:sldMk cId="846116786" sldId="318"/>
            <ac:graphicFrameMk id="6" creationId="{85B67F0F-2DF6-4E02-B61D-9F8FE05226B9}"/>
          </ac:graphicFrameMkLst>
        </pc:graphicFrameChg>
      </pc:sldChg>
      <pc:sldChg chg="modSp mod">
        <pc:chgData name="Thomas Noordeloos" userId="7c446670-7459-44eb-8c93-60d80c060528" providerId="ADAL" clId="{3867C5E7-6955-4E90-8439-3BB882DE91E6}" dt="2021-02-09T15:49:54.247" v="431" actId="20577"/>
        <pc:sldMkLst>
          <pc:docMk/>
          <pc:sldMk cId="2527435876" sldId="319"/>
        </pc:sldMkLst>
        <pc:spChg chg="mod">
          <ac:chgData name="Thomas Noordeloos" userId="7c446670-7459-44eb-8c93-60d80c060528" providerId="ADAL" clId="{3867C5E7-6955-4E90-8439-3BB882DE91E6}" dt="2021-02-09T15:49:54.247" v="431" actId="20577"/>
          <ac:spMkLst>
            <pc:docMk/>
            <pc:sldMk cId="2527435876" sldId="319"/>
            <ac:spMk id="2" creationId="{00000000-0000-0000-0000-000000000000}"/>
          </ac:spMkLst>
        </pc:spChg>
      </pc:sldChg>
      <pc:sldChg chg="modSp mod">
        <pc:chgData name="Thomas Noordeloos" userId="7c446670-7459-44eb-8c93-60d80c060528" providerId="ADAL" clId="{3867C5E7-6955-4E90-8439-3BB882DE91E6}" dt="2021-02-09T15:50:19.866" v="435" actId="20577"/>
        <pc:sldMkLst>
          <pc:docMk/>
          <pc:sldMk cId="610616706" sldId="320"/>
        </pc:sldMkLst>
        <pc:spChg chg="mod">
          <ac:chgData name="Thomas Noordeloos" userId="7c446670-7459-44eb-8c93-60d80c060528" providerId="ADAL" clId="{3867C5E7-6955-4E90-8439-3BB882DE91E6}" dt="2021-02-09T15:50:19.866" v="435" actId="20577"/>
          <ac:spMkLst>
            <pc:docMk/>
            <pc:sldMk cId="610616706" sldId="320"/>
            <ac:spMk id="2" creationId="{00000000-0000-0000-0000-000000000000}"/>
          </ac:spMkLst>
        </pc:spChg>
      </pc:sldChg>
      <pc:sldChg chg="delSp modSp add mod delAnim">
        <pc:chgData name="Thomas Noordeloos" userId="7c446670-7459-44eb-8c93-60d80c060528" providerId="ADAL" clId="{3867C5E7-6955-4E90-8439-3BB882DE91E6}" dt="2021-02-09T15:53:06.788" v="448" actId="1440"/>
        <pc:sldMkLst>
          <pc:docMk/>
          <pc:sldMk cId="223288713" sldId="321"/>
        </pc:sldMkLst>
        <pc:spChg chg="del">
          <ac:chgData name="Thomas Noordeloos" userId="7c446670-7459-44eb-8c93-60d80c060528" providerId="ADAL" clId="{3867C5E7-6955-4E90-8439-3BB882DE91E6}" dt="2021-02-09T15:53:02.693" v="446" actId="478"/>
          <ac:spMkLst>
            <pc:docMk/>
            <pc:sldMk cId="223288713" sldId="321"/>
            <ac:spMk id="3" creationId="{00000000-0000-0000-0000-000000000000}"/>
          </ac:spMkLst>
        </pc:spChg>
        <pc:picChg chg="mod">
          <ac:chgData name="Thomas Noordeloos" userId="7c446670-7459-44eb-8c93-60d80c060528" providerId="ADAL" clId="{3867C5E7-6955-4E90-8439-3BB882DE91E6}" dt="2021-02-09T15:53:06.788" v="448" actId="1440"/>
          <ac:picMkLst>
            <pc:docMk/>
            <pc:sldMk cId="223288713" sldId="321"/>
            <ac:picMk id="1026" creationId="{BF0E8D26-CAC8-4639-AAE1-81BC210C118E}"/>
          </ac:picMkLst>
        </pc:picChg>
      </pc:sldChg>
      <pc:sldChg chg="addSp delSp modSp add mod">
        <pc:chgData name="Thomas Noordeloos" userId="7c446670-7459-44eb-8c93-60d80c060528" providerId="ADAL" clId="{3867C5E7-6955-4E90-8439-3BB882DE91E6}" dt="2021-02-09T15:53:50.411" v="453" actId="1076"/>
        <pc:sldMkLst>
          <pc:docMk/>
          <pc:sldMk cId="2815852394" sldId="322"/>
        </pc:sldMkLst>
        <pc:picChg chg="del">
          <ac:chgData name="Thomas Noordeloos" userId="7c446670-7459-44eb-8c93-60d80c060528" providerId="ADAL" clId="{3867C5E7-6955-4E90-8439-3BB882DE91E6}" dt="2021-02-09T15:53:38.694" v="450" actId="478"/>
          <ac:picMkLst>
            <pc:docMk/>
            <pc:sldMk cId="2815852394" sldId="322"/>
            <ac:picMk id="1026" creationId="{BF0E8D26-CAC8-4639-AAE1-81BC210C118E}"/>
          </ac:picMkLst>
        </pc:picChg>
        <pc:picChg chg="add mod">
          <ac:chgData name="Thomas Noordeloos" userId="7c446670-7459-44eb-8c93-60d80c060528" providerId="ADAL" clId="{3867C5E7-6955-4E90-8439-3BB882DE91E6}" dt="2021-02-09T15:53:50.411" v="453" actId="1076"/>
          <ac:picMkLst>
            <pc:docMk/>
            <pc:sldMk cId="2815852394" sldId="322"/>
            <ac:picMk id="2050" creationId="{982840BE-29D1-4D5C-8987-AF086CD2C29A}"/>
          </ac:picMkLst>
        </pc:picChg>
      </pc:sldChg>
      <pc:sldChg chg="addSp delSp modSp new del mod">
        <pc:chgData name="Thomas Noordeloos" userId="7c446670-7459-44eb-8c93-60d80c060528" providerId="ADAL" clId="{3867C5E7-6955-4E90-8439-3BB882DE91E6}" dt="2021-02-09T16:07:34.029" v="668" actId="47"/>
        <pc:sldMkLst>
          <pc:docMk/>
          <pc:sldMk cId="3544703425" sldId="323"/>
        </pc:sldMkLst>
        <pc:spChg chg="del">
          <ac:chgData name="Thomas Noordeloos" userId="7c446670-7459-44eb-8c93-60d80c060528" providerId="ADAL" clId="{3867C5E7-6955-4E90-8439-3BB882DE91E6}" dt="2021-02-09T15:58:10.723" v="462" actId="478"/>
          <ac:spMkLst>
            <pc:docMk/>
            <pc:sldMk cId="3544703425" sldId="323"/>
            <ac:spMk id="2" creationId="{0F7B41D1-EB25-499D-B64D-B90748026DF4}"/>
          </ac:spMkLst>
        </pc:spChg>
        <pc:spChg chg="del">
          <ac:chgData name="Thomas Noordeloos" userId="7c446670-7459-44eb-8c93-60d80c060528" providerId="ADAL" clId="{3867C5E7-6955-4E90-8439-3BB882DE91E6}" dt="2021-02-09T15:58:09.982" v="461" actId="478"/>
          <ac:spMkLst>
            <pc:docMk/>
            <pc:sldMk cId="3544703425" sldId="323"/>
            <ac:spMk id="3" creationId="{1F365322-CA24-4E8A-AA64-791E1DBC079E}"/>
          </ac:spMkLst>
        </pc:spChg>
        <pc:spChg chg="add mod">
          <ac:chgData name="Thomas Noordeloos" userId="7c446670-7459-44eb-8c93-60d80c060528" providerId="ADAL" clId="{3867C5E7-6955-4E90-8439-3BB882DE91E6}" dt="2021-02-09T15:58:31.305" v="464" actId="21"/>
          <ac:spMkLst>
            <pc:docMk/>
            <pc:sldMk cId="3544703425" sldId="323"/>
            <ac:spMk id="5" creationId="{B75215A5-866E-46A4-A6C0-71D652A2E824}"/>
          </ac:spMkLst>
        </pc:spChg>
        <pc:picChg chg="add mod">
          <ac:chgData name="Thomas Noordeloos" userId="7c446670-7459-44eb-8c93-60d80c060528" providerId="ADAL" clId="{3867C5E7-6955-4E90-8439-3BB882DE91E6}" dt="2021-02-09T15:58:13.089" v="463"/>
          <ac:picMkLst>
            <pc:docMk/>
            <pc:sldMk cId="3544703425" sldId="323"/>
            <ac:picMk id="4" creationId="{81F822F8-4A20-445E-92D9-CB4B603C8C5C}"/>
          </ac:picMkLst>
        </pc:picChg>
      </pc:sldChg>
      <pc:sldChg chg="addSp delSp modSp add mod">
        <pc:chgData name="Thomas Noordeloos" userId="7c446670-7459-44eb-8c93-60d80c060528" providerId="ADAL" clId="{3867C5E7-6955-4E90-8439-3BB882DE91E6}" dt="2021-02-09T16:08:47.549" v="706" actId="1076"/>
        <pc:sldMkLst>
          <pc:docMk/>
          <pc:sldMk cId="2745847924" sldId="324"/>
        </pc:sldMkLst>
        <pc:spChg chg="mod ord">
          <ac:chgData name="Thomas Noordeloos" userId="7c446670-7459-44eb-8c93-60d80c060528" providerId="ADAL" clId="{3867C5E7-6955-4E90-8439-3BB882DE91E6}" dt="2021-02-09T16:08:16.123" v="701" actId="166"/>
          <ac:spMkLst>
            <pc:docMk/>
            <pc:sldMk cId="2745847924" sldId="324"/>
            <ac:spMk id="2" creationId="{8E27A2A9-4669-40AA-800C-867318C45E9F}"/>
          </ac:spMkLst>
        </pc:spChg>
        <pc:spChg chg="del">
          <ac:chgData name="Thomas Noordeloos" userId="7c446670-7459-44eb-8c93-60d80c060528" providerId="ADAL" clId="{3867C5E7-6955-4E90-8439-3BB882DE91E6}" dt="2021-02-09T16:07:25.385" v="666" actId="478"/>
          <ac:spMkLst>
            <pc:docMk/>
            <pc:sldMk cId="2745847924" sldId="324"/>
            <ac:spMk id="3" creationId="{08B0427F-79DB-410F-A792-513ED2A6D4FF}"/>
          </ac:spMkLst>
        </pc:spChg>
        <pc:spChg chg="add del mod">
          <ac:chgData name="Thomas Noordeloos" userId="7c446670-7459-44eb-8c93-60d80c060528" providerId="ADAL" clId="{3867C5E7-6955-4E90-8439-3BB882DE91E6}" dt="2021-02-09T16:07:47.959" v="671" actId="478"/>
          <ac:spMkLst>
            <pc:docMk/>
            <pc:sldMk cId="2745847924" sldId="324"/>
            <ac:spMk id="5" creationId="{FD903A2A-DF85-438D-AF3E-6A2C8329E510}"/>
          </ac:spMkLst>
        </pc:spChg>
        <pc:picChg chg="add mod">
          <ac:chgData name="Thomas Noordeloos" userId="7c446670-7459-44eb-8c93-60d80c060528" providerId="ADAL" clId="{3867C5E7-6955-4E90-8439-3BB882DE91E6}" dt="2021-02-09T16:08:47.549" v="706" actId="1076"/>
          <ac:picMkLst>
            <pc:docMk/>
            <pc:sldMk cId="2745847924" sldId="324"/>
            <ac:picMk id="4098" creationId="{93174FFC-E5E1-4E61-97C2-1443CCBFF476}"/>
          </ac:picMkLst>
        </pc:picChg>
      </pc:sldChg>
      <pc:sldChg chg="addSp delSp modSp add mod">
        <pc:chgData name="Thomas Noordeloos" userId="7c446670-7459-44eb-8c93-60d80c060528" providerId="ADAL" clId="{3867C5E7-6955-4E90-8439-3BB882DE91E6}" dt="2021-02-09T16:10:04.913" v="734" actId="1076"/>
        <pc:sldMkLst>
          <pc:docMk/>
          <pc:sldMk cId="2357233032" sldId="325"/>
        </pc:sldMkLst>
        <pc:spChg chg="mod">
          <ac:chgData name="Thomas Noordeloos" userId="7c446670-7459-44eb-8c93-60d80c060528" providerId="ADAL" clId="{3867C5E7-6955-4E90-8439-3BB882DE91E6}" dt="2021-02-09T16:09:40.018" v="727" actId="20577"/>
          <ac:spMkLst>
            <pc:docMk/>
            <pc:sldMk cId="2357233032" sldId="325"/>
            <ac:spMk id="2" creationId="{E0508CC2-FB2E-4DFA-B893-615E967113E5}"/>
          </ac:spMkLst>
        </pc:spChg>
        <pc:spChg chg="del">
          <ac:chgData name="Thomas Noordeloos" userId="7c446670-7459-44eb-8c93-60d80c060528" providerId="ADAL" clId="{3867C5E7-6955-4E90-8439-3BB882DE91E6}" dt="2021-02-09T16:09:52.304" v="729" actId="478"/>
          <ac:spMkLst>
            <pc:docMk/>
            <pc:sldMk cId="2357233032" sldId="325"/>
            <ac:spMk id="3" creationId="{96488899-E258-484A-8C4D-EBBD576195CD}"/>
          </ac:spMkLst>
        </pc:spChg>
        <pc:spChg chg="add del mod">
          <ac:chgData name="Thomas Noordeloos" userId="7c446670-7459-44eb-8c93-60d80c060528" providerId="ADAL" clId="{3867C5E7-6955-4E90-8439-3BB882DE91E6}" dt="2021-02-09T16:09:55.552" v="731" actId="478"/>
          <ac:spMkLst>
            <pc:docMk/>
            <pc:sldMk cId="2357233032" sldId="325"/>
            <ac:spMk id="5" creationId="{25436B85-0A5C-4EEC-BF3A-813D68B03014}"/>
          </ac:spMkLst>
        </pc:spChg>
        <pc:picChg chg="add mod">
          <ac:chgData name="Thomas Noordeloos" userId="7c446670-7459-44eb-8c93-60d80c060528" providerId="ADAL" clId="{3867C5E7-6955-4E90-8439-3BB882DE91E6}" dt="2021-02-09T16:10:03.109" v="733" actId="1076"/>
          <ac:picMkLst>
            <pc:docMk/>
            <pc:sldMk cId="2357233032" sldId="325"/>
            <ac:picMk id="6" creationId="{2CC9BECD-DC86-4DAA-BFFD-2979DB31F746}"/>
          </ac:picMkLst>
        </pc:picChg>
        <pc:picChg chg="add mod">
          <ac:chgData name="Thomas Noordeloos" userId="7c446670-7459-44eb-8c93-60d80c060528" providerId="ADAL" clId="{3867C5E7-6955-4E90-8439-3BB882DE91E6}" dt="2021-02-09T16:10:04.913" v="734" actId="1076"/>
          <ac:picMkLst>
            <pc:docMk/>
            <pc:sldMk cId="2357233032" sldId="325"/>
            <ac:picMk id="7" creationId="{18F423FD-8652-4B56-ADB8-D4F5F01BC277}"/>
          </ac:picMkLst>
        </pc:picChg>
      </pc:sldChg>
      <pc:sldChg chg="modSp add mod">
        <pc:chgData name="Thomas Noordeloos" userId="7c446670-7459-44eb-8c93-60d80c060528" providerId="ADAL" clId="{3867C5E7-6955-4E90-8439-3BB882DE91E6}" dt="2021-02-09T16:13:46.507" v="779" actId="20577"/>
        <pc:sldMkLst>
          <pc:docMk/>
          <pc:sldMk cId="1122445867" sldId="326"/>
        </pc:sldMkLst>
        <pc:spChg chg="mod">
          <ac:chgData name="Thomas Noordeloos" userId="7c446670-7459-44eb-8c93-60d80c060528" providerId="ADAL" clId="{3867C5E7-6955-4E90-8439-3BB882DE91E6}" dt="2021-02-09T16:13:46.507" v="779" actId="20577"/>
          <ac:spMkLst>
            <pc:docMk/>
            <pc:sldMk cId="1122445867" sldId="326"/>
            <ac:spMk id="2" creationId="{D4E66552-C317-4A94-A40A-08A3503C1122}"/>
          </ac:spMkLst>
        </pc:spChg>
        <pc:picChg chg="mod modCrop">
          <ac:chgData name="Thomas Noordeloos" userId="7c446670-7459-44eb-8c93-60d80c060528" providerId="ADAL" clId="{3867C5E7-6955-4E90-8439-3BB882DE91E6}" dt="2021-02-09T16:13:30.322" v="759" actId="732"/>
          <ac:picMkLst>
            <pc:docMk/>
            <pc:sldMk cId="1122445867" sldId="326"/>
            <ac:picMk id="6" creationId="{7AF33D67-2F57-40D3-B8D2-D2D0E2E1B505}"/>
          </ac:picMkLst>
        </pc:picChg>
      </pc:sldChg>
      <pc:sldChg chg="addSp delSp modSp add mod">
        <pc:chgData name="Thomas Noordeloos" userId="7c446670-7459-44eb-8c93-60d80c060528" providerId="ADAL" clId="{3867C5E7-6955-4E90-8439-3BB882DE91E6}" dt="2021-02-09T16:27:55.500" v="1046" actId="1076"/>
        <pc:sldMkLst>
          <pc:docMk/>
          <pc:sldMk cId="2109857175" sldId="327"/>
        </pc:sldMkLst>
        <pc:spChg chg="mod">
          <ac:chgData name="Thomas Noordeloos" userId="7c446670-7459-44eb-8c93-60d80c060528" providerId="ADAL" clId="{3867C5E7-6955-4E90-8439-3BB882DE91E6}" dt="2021-02-09T16:27:24.768" v="1043" actId="20577"/>
          <ac:spMkLst>
            <pc:docMk/>
            <pc:sldMk cId="2109857175" sldId="327"/>
            <ac:spMk id="2" creationId="{E0508CC2-FB2E-4DFA-B893-615E967113E5}"/>
          </ac:spMkLst>
        </pc:spChg>
        <pc:picChg chg="del">
          <ac:chgData name="Thomas Noordeloos" userId="7c446670-7459-44eb-8c93-60d80c060528" providerId="ADAL" clId="{3867C5E7-6955-4E90-8439-3BB882DE91E6}" dt="2021-02-09T16:14:15.939" v="800" actId="478"/>
          <ac:picMkLst>
            <pc:docMk/>
            <pc:sldMk cId="2109857175" sldId="327"/>
            <ac:picMk id="5122" creationId="{C23E4DF6-C9EF-4E2D-9656-90C634995FA7}"/>
          </ac:picMkLst>
        </pc:picChg>
        <pc:picChg chg="add mod">
          <ac:chgData name="Thomas Noordeloos" userId="7c446670-7459-44eb-8c93-60d80c060528" providerId="ADAL" clId="{3867C5E7-6955-4E90-8439-3BB882DE91E6}" dt="2021-02-09T16:27:55.500" v="1046" actId="1076"/>
          <ac:picMkLst>
            <pc:docMk/>
            <pc:sldMk cId="2109857175" sldId="327"/>
            <ac:picMk id="7170" creationId="{E044F081-4D7C-4F23-B946-B9773DAA8510}"/>
          </ac:picMkLst>
        </pc:picChg>
      </pc:sldChg>
      <pc:sldChg chg="modSp add del mod">
        <pc:chgData name="Thomas Noordeloos" userId="7c446670-7459-44eb-8c93-60d80c060528" providerId="ADAL" clId="{3867C5E7-6955-4E90-8439-3BB882DE91E6}" dt="2021-02-09T16:27:17.063" v="1025" actId="47"/>
        <pc:sldMkLst>
          <pc:docMk/>
          <pc:sldMk cId="3572125123" sldId="328"/>
        </pc:sldMkLst>
        <pc:spChg chg="mod">
          <ac:chgData name="Thomas Noordeloos" userId="7c446670-7459-44eb-8c93-60d80c060528" providerId="ADAL" clId="{3867C5E7-6955-4E90-8439-3BB882DE91E6}" dt="2021-02-09T16:14:27.513" v="809" actId="20577"/>
          <ac:spMkLst>
            <pc:docMk/>
            <pc:sldMk cId="3572125123" sldId="328"/>
            <ac:spMk id="2" creationId="{E0508CC2-FB2E-4DFA-B893-615E967113E5}"/>
          </ac:spMkLst>
        </pc:spChg>
      </pc:sldChg>
      <pc:sldChg chg="add">
        <pc:chgData name="Thomas Noordeloos" userId="7c446670-7459-44eb-8c93-60d80c060528" providerId="ADAL" clId="{3867C5E7-6955-4E90-8439-3BB882DE91E6}" dt="2021-02-09T16:15:32.751" v="810"/>
        <pc:sldMkLst>
          <pc:docMk/>
          <pc:sldMk cId="1281447373" sldId="329"/>
        </pc:sldMkLst>
      </pc:sldChg>
      <pc:sldChg chg="modSp add del mod">
        <pc:chgData name="Thomas Noordeloos" userId="7c446670-7459-44eb-8c93-60d80c060528" providerId="ADAL" clId="{3867C5E7-6955-4E90-8439-3BB882DE91E6}" dt="2021-02-09T16:16:20.038" v="850" actId="47"/>
        <pc:sldMkLst>
          <pc:docMk/>
          <pc:sldMk cId="2040374425" sldId="330"/>
        </pc:sldMkLst>
        <pc:spChg chg="mod">
          <ac:chgData name="Thomas Noordeloos" userId="7c446670-7459-44eb-8c93-60d80c060528" providerId="ADAL" clId="{3867C5E7-6955-4E90-8439-3BB882DE91E6}" dt="2021-02-09T16:16:15.574" v="849" actId="20577"/>
          <ac:spMkLst>
            <pc:docMk/>
            <pc:sldMk cId="2040374425" sldId="330"/>
            <ac:spMk id="2" creationId="{00000000-0000-0000-0000-000000000000}"/>
          </ac:spMkLst>
        </pc:spChg>
      </pc:sldChg>
      <pc:sldChg chg="addSp delSp modSp add mod ord">
        <pc:chgData name="Thomas Noordeloos" userId="7c446670-7459-44eb-8c93-60d80c060528" providerId="ADAL" clId="{3867C5E7-6955-4E90-8439-3BB882DE91E6}" dt="2021-02-09T17:47:50.586" v="1051" actId="14100"/>
        <pc:sldMkLst>
          <pc:docMk/>
          <pc:sldMk cId="3856805314" sldId="330"/>
        </pc:sldMkLst>
        <pc:spChg chg="del">
          <ac:chgData name="Thomas Noordeloos" userId="7c446670-7459-44eb-8c93-60d80c060528" providerId="ADAL" clId="{3867C5E7-6955-4E90-8439-3BB882DE91E6}" dt="2021-02-09T16:21:11.266" v="852" actId="478"/>
          <ac:spMkLst>
            <pc:docMk/>
            <pc:sldMk cId="3856805314" sldId="330"/>
            <ac:spMk id="3" creationId="{00000000-0000-0000-0000-000000000000}"/>
          </ac:spMkLst>
        </pc:spChg>
        <pc:spChg chg="add mod">
          <ac:chgData name="Thomas Noordeloos" userId="7c446670-7459-44eb-8c93-60d80c060528" providerId="ADAL" clId="{3867C5E7-6955-4E90-8439-3BB882DE91E6}" dt="2021-02-09T16:25:57.358" v="944" actId="1076"/>
          <ac:spMkLst>
            <pc:docMk/>
            <pc:sldMk cId="3856805314" sldId="330"/>
            <ac:spMk id="10" creationId="{4957446A-8CFE-44E8-9B9D-582D04BF6915}"/>
          </ac:spMkLst>
        </pc:spChg>
        <pc:spChg chg="add mod">
          <ac:chgData name="Thomas Noordeloos" userId="7c446670-7459-44eb-8c93-60d80c060528" providerId="ADAL" clId="{3867C5E7-6955-4E90-8439-3BB882DE91E6}" dt="2021-02-09T16:25:29.346" v="930" actId="20577"/>
          <ac:spMkLst>
            <pc:docMk/>
            <pc:sldMk cId="3856805314" sldId="330"/>
            <ac:spMk id="11" creationId="{96D179BD-6D75-4F86-9DB8-E7D13163F4D9}"/>
          </ac:spMkLst>
        </pc:spChg>
        <pc:spChg chg="add mod">
          <ac:chgData name="Thomas Noordeloos" userId="7c446670-7459-44eb-8c93-60d80c060528" providerId="ADAL" clId="{3867C5E7-6955-4E90-8439-3BB882DE91E6}" dt="2021-02-09T16:25:36.069" v="933" actId="1076"/>
          <ac:spMkLst>
            <pc:docMk/>
            <pc:sldMk cId="3856805314" sldId="330"/>
            <ac:spMk id="12" creationId="{430A0BE4-A9A6-46B2-9049-895366393E96}"/>
          </ac:spMkLst>
        </pc:spChg>
        <pc:spChg chg="add mod">
          <ac:chgData name="Thomas Noordeloos" userId="7c446670-7459-44eb-8c93-60d80c060528" providerId="ADAL" clId="{3867C5E7-6955-4E90-8439-3BB882DE91E6}" dt="2021-02-09T16:25:44.029" v="937" actId="20577"/>
          <ac:spMkLst>
            <pc:docMk/>
            <pc:sldMk cId="3856805314" sldId="330"/>
            <ac:spMk id="13" creationId="{C260BA84-B504-489E-BF43-B5A673204949}"/>
          </ac:spMkLst>
        </pc:spChg>
        <pc:spChg chg="add mod">
          <ac:chgData name="Thomas Noordeloos" userId="7c446670-7459-44eb-8c93-60d80c060528" providerId="ADAL" clId="{3867C5E7-6955-4E90-8439-3BB882DE91E6}" dt="2021-02-09T16:25:52.679" v="941" actId="1076"/>
          <ac:spMkLst>
            <pc:docMk/>
            <pc:sldMk cId="3856805314" sldId="330"/>
            <ac:spMk id="14" creationId="{74ED21E9-2CB0-4D9D-9916-A0703EBEE14A}"/>
          </ac:spMkLst>
        </pc:spChg>
        <pc:spChg chg="add mod">
          <ac:chgData name="Thomas Noordeloos" userId="7c446670-7459-44eb-8c93-60d80c060528" providerId="ADAL" clId="{3867C5E7-6955-4E90-8439-3BB882DE91E6}" dt="2021-02-09T16:25:39.051" v="935" actId="20577"/>
          <ac:spMkLst>
            <pc:docMk/>
            <pc:sldMk cId="3856805314" sldId="330"/>
            <ac:spMk id="15" creationId="{751D1C6F-730A-45B2-A2A5-4D5D707A035D}"/>
          </ac:spMkLst>
        </pc:spChg>
        <pc:picChg chg="add mod">
          <ac:chgData name="Thomas Noordeloos" userId="7c446670-7459-44eb-8c93-60d80c060528" providerId="ADAL" clId="{3867C5E7-6955-4E90-8439-3BB882DE91E6}" dt="2021-02-09T16:23:50.283" v="893" actId="1076"/>
          <ac:picMkLst>
            <pc:docMk/>
            <pc:sldMk cId="3856805314" sldId="330"/>
            <ac:picMk id="7" creationId="{8BC67660-F5ED-41B6-A795-341C751D23BE}"/>
          </ac:picMkLst>
        </pc:picChg>
        <pc:picChg chg="add mod">
          <ac:chgData name="Thomas Noordeloos" userId="7c446670-7459-44eb-8c93-60d80c060528" providerId="ADAL" clId="{3867C5E7-6955-4E90-8439-3BB882DE91E6}" dt="2021-02-09T16:24:20.706" v="898" actId="732"/>
          <ac:picMkLst>
            <pc:docMk/>
            <pc:sldMk cId="3856805314" sldId="330"/>
            <ac:picMk id="8" creationId="{6CBEF322-0354-4192-B40C-AE24B49F8CD1}"/>
          </ac:picMkLst>
        </pc:picChg>
        <pc:picChg chg="add mod">
          <ac:chgData name="Thomas Noordeloos" userId="7c446670-7459-44eb-8c93-60d80c060528" providerId="ADAL" clId="{3867C5E7-6955-4E90-8439-3BB882DE91E6}" dt="2021-02-09T17:47:50.586" v="1051" actId="14100"/>
          <ac:picMkLst>
            <pc:docMk/>
            <pc:sldMk cId="3856805314" sldId="330"/>
            <ac:picMk id="9" creationId="{E18FE43E-7C70-44EE-AC71-32BD68509F2B}"/>
          </ac:picMkLst>
        </pc:picChg>
        <pc:picChg chg="add mod">
          <ac:chgData name="Thomas Noordeloos" userId="7c446670-7459-44eb-8c93-60d80c060528" providerId="ADAL" clId="{3867C5E7-6955-4E90-8439-3BB882DE91E6}" dt="2021-02-09T16:24:50.519" v="917" actId="1076"/>
          <ac:picMkLst>
            <pc:docMk/>
            <pc:sldMk cId="3856805314" sldId="330"/>
            <ac:picMk id="6146" creationId="{5C7FF37F-AE86-4781-80FA-4046E0F04C71}"/>
          </ac:picMkLst>
        </pc:picChg>
        <pc:picChg chg="add mod">
          <ac:chgData name="Thomas Noordeloos" userId="7c446670-7459-44eb-8c93-60d80c060528" providerId="ADAL" clId="{3867C5E7-6955-4E90-8439-3BB882DE91E6}" dt="2021-02-09T16:22:09.271" v="863" actId="1076"/>
          <ac:picMkLst>
            <pc:docMk/>
            <pc:sldMk cId="3856805314" sldId="330"/>
            <ac:picMk id="6148" creationId="{325D0481-369D-43DC-8F83-09FFF2D63F7A}"/>
          </ac:picMkLst>
        </pc:picChg>
        <pc:picChg chg="add del">
          <ac:chgData name="Thomas Noordeloos" userId="7c446670-7459-44eb-8c93-60d80c060528" providerId="ADAL" clId="{3867C5E7-6955-4E90-8439-3BB882DE91E6}" dt="2021-02-09T16:22:15.092" v="865" actId="478"/>
          <ac:picMkLst>
            <pc:docMk/>
            <pc:sldMk cId="3856805314" sldId="330"/>
            <ac:picMk id="6150" creationId="{A500003D-A3DE-4075-AF62-009F72F84C74}"/>
          </ac:picMkLst>
        </pc:picChg>
      </pc:sldChg>
      <pc:sldChg chg="addSp delSp modSp add mod">
        <pc:chgData name="Thomas Noordeloos" userId="7c446670-7459-44eb-8c93-60d80c060528" providerId="ADAL" clId="{3867C5E7-6955-4E90-8439-3BB882DE91E6}" dt="2021-02-09T19:00:38.387" v="1073" actId="1440"/>
        <pc:sldMkLst>
          <pc:docMk/>
          <pc:sldMk cId="4052623874" sldId="331"/>
        </pc:sldMkLst>
        <pc:spChg chg="mod">
          <ac:chgData name="Thomas Noordeloos" userId="7c446670-7459-44eb-8c93-60d80c060528" providerId="ADAL" clId="{3867C5E7-6955-4E90-8439-3BB882DE91E6}" dt="2021-02-09T17:48:20.767" v="1067" actId="20577"/>
          <ac:spMkLst>
            <pc:docMk/>
            <pc:sldMk cId="4052623874" sldId="331"/>
            <ac:spMk id="2" creationId="{00000000-0000-0000-0000-000000000000}"/>
          </ac:spMkLst>
        </pc:spChg>
        <pc:picChg chg="del">
          <ac:chgData name="Thomas Noordeloos" userId="7c446670-7459-44eb-8c93-60d80c060528" providerId="ADAL" clId="{3867C5E7-6955-4E90-8439-3BB882DE91E6}" dt="2021-02-09T17:48:23.192" v="1068" actId="478"/>
          <ac:picMkLst>
            <pc:docMk/>
            <pc:sldMk cId="4052623874" sldId="331"/>
            <ac:picMk id="4" creationId="{E886602B-75E8-4C04-9600-5C958C59E6CA}"/>
          </ac:picMkLst>
        </pc:picChg>
        <pc:picChg chg="add mod">
          <ac:chgData name="Thomas Noordeloos" userId="7c446670-7459-44eb-8c93-60d80c060528" providerId="ADAL" clId="{3867C5E7-6955-4E90-8439-3BB882DE91E6}" dt="2021-02-09T19:00:38.387" v="1073" actId="1440"/>
          <ac:picMkLst>
            <pc:docMk/>
            <pc:sldMk cId="4052623874" sldId="331"/>
            <ac:picMk id="5" creationId="{A78B9443-31E6-4489-AE82-12351F9EB3F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12304-2C17-4C61-AE75-13E720CCACD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nl-NL"/>
        </a:p>
      </dgm:t>
    </dgm:pt>
    <dgm:pt modelId="{BE97FAC9-D1B8-4BF0-9947-1759DAF78702}">
      <dgm:prSet phldrT="[Tekst]"/>
      <dgm:spPr/>
      <dgm:t>
        <a:bodyPr/>
        <a:lstStyle/>
        <a:p>
          <a:r>
            <a:rPr lang="nl-NL" dirty="0"/>
            <a:t>Adviseur duurzame leefomgeving</a:t>
          </a:r>
        </a:p>
      </dgm:t>
    </dgm:pt>
    <dgm:pt modelId="{B2836011-CCA9-49BE-9507-D6D145E80E9A}" type="parTrans" cxnId="{E9BA623E-C415-4732-9F86-5BDAE6D00FF9}">
      <dgm:prSet/>
      <dgm:spPr/>
      <dgm:t>
        <a:bodyPr/>
        <a:lstStyle/>
        <a:p>
          <a:endParaRPr lang="nl-NL"/>
        </a:p>
      </dgm:t>
    </dgm:pt>
    <dgm:pt modelId="{55DF2891-DEAC-4A87-A210-EDC644983DFD}" type="sibTrans" cxnId="{E9BA623E-C415-4732-9F86-5BDAE6D00FF9}">
      <dgm:prSet/>
      <dgm:spPr/>
      <dgm:t>
        <a:bodyPr/>
        <a:lstStyle/>
        <a:p>
          <a:endParaRPr lang="nl-NL"/>
        </a:p>
      </dgm:t>
    </dgm:pt>
    <dgm:pt modelId="{9AA9B154-A708-42FC-ABF6-67C8BDB6C2A4}">
      <dgm:prSet phldrT="[Tekst]"/>
      <dgm:spPr/>
      <dgm:t>
        <a:bodyPr/>
        <a:lstStyle/>
        <a:p>
          <a:r>
            <a:rPr lang="nl-NL" dirty="0"/>
            <a:t>Kritische onderzoeker</a:t>
          </a:r>
        </a:p>
      </dgm:t>
    </dgm:pt>
    <dgm:pt modelId="{9A4B7336-B7B5-4368-9FBD-81B6BDBAC4F9}" type="parTrans" cxnId="{0883EC99-A76A-40E2-BFD2-D70DC2F97CFE}">
      <dgm:prSet/>
      <dgm:spPr/>
      <dgm:t>
        <a:bodyPr/>
        <a:lstStyle/>
        <a:p>
          <a:endParaRPr lang="nl-NL"/>
        </a:p>
      </dgm:t>
    </dgm:pt>
    <dgm:pt modelId="{13813B91-6300-437E-B0E9-D450713E9EDE}" type="sibTrans" cxnId="{0883EC99-A76A-40E2-BFD2-D70DC2F97CFE}">
      <dgm:prSet/>
      <dgm:spPr/>
      <dgm:t>
        <a:bodyPr/>
        <a:lstStyle/>
        <a:p>
          <a:endParaRPr lang="nl-NL"/>
        </a:p>
      </dgm:t>
    </dgm:pt>
    <dgm:pt modelId="{4B29A05E-3755-487E-A16B-321BA153E7E2}">
      <dgm:prSet phldrT="[Tekst]"/>
      <dgm:spPr/>
      <dgm:t>
        <a:bodyPr/>
        <a:lstStyle/>
        <a:p>
          <a:r>
            <a:rPr lang="nl-NL" dirty="0"/>
            <a:t>Ambitieuze ondernemer</a:t>
          </a:r>
        </a:p>
      </dgm:t>
    </dgm:pt>
    <dgm:pt modelId="{4B031B78-F31C-4E4C-BEB0-D9F0FB4978D1}" type="parTrans" cxnId="{7B76FA60-A044-41DA-B35C-5A16C54AE862}">
      <dgm:prSet/>
      <dgm:spPr/>
      <dgm:t>
        <a:bodyPr/>
        <a:lstStyle/>
        <a:p>
          <a:endParaRPr lang="nl-NL"/>
        </a:p>
      </dgm:t>
    </dgm:pt>
    <dgm:pt modelId="{86DC428B-348D-48AC-A3D7-16EA06FA01D8}" type="sibTrans" cxnId="{7B76FA60-A044-41DA-B35C-5A16C54AE862}">
      <dgm:prSet/>
      <dgm:spPr/>
      <dgm:t>
        <a:bodyPr/>
        <a:lstStyle/>
        <a:p>
          <a:endParaRPr lang="nl-NL"/>
        </a:p>
      </dgm:t>
    </dgm:pt>
    <dgm:pt modelId="{1BEB1094-1E76-4751-9A11-1A220A6E181E}">
      <dgm:prSet phldrT="[Tekst]"/>
      <dgm:spPr/>
      <dgm:t>
        <a:bodyPr/>
        <a:lstStyle/>
        <a:p>
          <a:r>
            <a:rPr lang="nl-NL" dirty="0"/>
            <a:t>Netwerkende teamspeler</a:t>
          </a:r>
        </a:p>
      </dgm:t>
    </dgm:pt>
    <dgm:pt modelId="{8C9CC2C5-E9BE-432D-A743-0BCE260C45C3}" type="parTrans" cxnId="{28E7A50B-D39D-4532-A243-B694D3B8E36B}">
      <dgm:prSet/>
      <dgm:spPr/>
      <dgm:t>
        <a:bodyPr/>
        <a:lstStyle/>
        <a:p>
          <a:endParaRPr lang="nl-NL"/>
        </a:p>
      </dgm:t>
    </dgm:pt>
    <dgm:pt modelId="{EF0B82BD-5A78-46C7-9F25-F1D4997F0453}" type="sibTrans" cxnId="{28E7A50B-D39D-4532-A243-B694D3B8E36B}">
      <dgm:prSet/>
      <dgm:spPr/>
      <dgm:t>
        <a:bodyPr/>
        <a:lstStyle/>
        <a:p>
          <a:endParaRPr lang="nl-NL"/>
        </a:p>
      </dgm:t>
    </dgm:pt>
    <dgm:pt modelId="{39AA2E90-C84A-4B5D-99F3-D3E5DF5C3D97}">
      <dgm:prSet phldrT="[Tekst]"/>
      <dgm:spPr/>
      <dgm:t>
        <a:bodyPr/>
        <a:lstStyle/>
        <a:p>
          <a:endParaRPr lang="nl-NL"/>
        </a:p>
      </dgm:t>
    </dgm:pt>
    <dgm:pt modelId="{0B4CE88B-1D04-42B2-873D-F82ED566990E}" type="parTrans" cxnId="{03E5653B-C390-4956-B3FD-17E69F5070D9}">
      <dgm:prSet/>
      <dgm:spPr/>
      <dgm:t>
        <a:bodyPr/>
        <a:lstStyle/>
        <a:p>
          <a:endParaRPr lang="nl-NL"/>
        </a:p>
      </dgm:t>
    </dgm:pt>
    <dgm:pt modelId="{112802B0-8E35-40BA-BF94-7FEE0DA75119}" type="sibTrans" cxnId="{03E5653B-C390-4956-B3FD-17E69F5070D9}">
      <dgm:prSet/>
      <dgm:spPr/>
      <dgm:t>
        <a:bodyPr/>
        <a:lstStyle/>
        <a:p>
          <a:endParaRPr lang="nl-NL"/>
        </a:p>
      </dgm:t>
    </dgm:pt>
    <dgm:pt modelId="{004628B8-1743-4356-AED2-5BA9E63A35FC}">
      <dgm:prSet/>
      <dgm:spPr/>
      <dgm:t>
        <a:bodyPr/>
        <a:lstStyle/>
        <a:p>
          <a:r>
            <a:rPr lang="nl-NL" dirty="0"/>
            <a:t>Creatieve denker</a:t>
          </a:r>
        </a:p>
      </dgm:t>
    </dgm:pt>
    <dgm:pt modelId="{EB8CE248-AE31-4D04-BC51-CCDBC8157CE7}" type="parTrans" cxnId="{4E59E25D-BC78-4BB0-90EB-DA898F4BDB53}">
      <dgm:prSet/>
      <dgm:spPr/>
      <dgm:t>
        <a:bodyPr/>
        <a:lstStyle/>
        <a:p>
          <a:endParaRPr lang="nl-NL"/>
        </a:p>
      </dgm:t>
    </dgm:pt>
    <dgm:pt modelId="{2B045CCE-D462-47C9-8294-70A7AD5C7D5C}" type="sibTrans" cxnId="{4E59E25D-BC78-4BB0-90EB-DA898F4BDB53}">
      <dgm:prSet/>
      <dgm:spPr/>
      <dgm:t>
        <a:bodyPr/>
        <a:lstStyle/>
        <a:p>
          <a:endParaRPr lang="nl-NL"/>
        </a:p>
      </dgm:t>
    </dgm:pt>
    <dgm:pt modelId="{C5B34CDB-AD3F-4B60-84F3-79123ABF192F}">
      <dgm:prSet/>
      <dgm:spPr/>
      <dgm:t>
        <a:bodyPr/>
        <a:lstStyle/>
        <a:p>
          <a:r>
            <a:rPr lang="nl-NL" dirty="0"/>
            <a:t>Betrokken wereldburger</a:t>
          </a:r>
        </a:p>
      </dgm:t>
    </dgm:pt>
    <dgm:pt modelId="{23B97E87-6E97-473C-B374-B9CF34CC9C2E}" type="parTrans" cxnId="{AB7D373F-0087-4882-A20D-8927B26F3F2B}">
      <dgm:prSet/>
      <dgm:spPr/>
      <dgm:t>
        <a:bodyPr/>
        <a:lstStyle/>
        <a:p>
          <a:endParaRPr lang="nl-NL"/>
        </a:p>
      </dgm:t>
    </dgm:pt>
    <dgm:pt modelId="{B02A3B31-A914-48BC-AA1C-64691B08D18B}" type="sibTrans" cxnId="{AB7D373F-0087-4882-A20D-8927B26F3F2B}">
      <dgm:prSet/>
      <dgm:spPr/>
      <dgm:t>
        <a:bodyPr/>
        <a:lstStyle/>
        <a:p>
          <a:endParaRPr lang="nl-NL"/>
        </a:p>
      </dgm:t>
    </dgm:pt>
    <dgm:pt modelId="{01C47A9F-C5CA-42DB-9916-80FFE50CF256}">
      <dgm:prSet/>
      <dgm:spPr/>
      <dgm:t>
        <a:bodyPr/>
        <a:lstStyle/>
        <a:p>
          <a:r>
            <a:rPr lang="nl-NL" dirty="0"/>
            <a:t>Lerende zelfmanager</a:t>
          </a:r>
        </a:p>
      </dgm:t>
    </dgm:pt>
    <dgm:pt modelId="{905C07A1-ADBF-441D-A644-6FC5012CDF39}" type="parTrans" cxnId="{9455DC4F-10F4-4811-AE0B-30337526411C}">
      <dgm:prSet/>
      <dgm:spPr/>
      <dgm:t>
        <a:bodyPr/>
        <a:lstStyle/>
        <a:p>
          <a:endParaRPr lang="nl-NL"/>
        </a:p>
      </dgm:t>
    </dgm:pt>
    <dgm:pt modelId="{3E8967DC-F32A-4FFB-8373-CA1548C4A743}" type="sibTrans" cxnId="{9455DC4F-10F4-4811-AE0B-30337526411C}">
      <dgm:prSet/>
      <dgm:spPr/>
      <dgm:t>
        <a:bodyPr/>
        <a:lstStyle/>
        <a:p>
          <a:endParaRPr lang="nl-NL"/>
        </a:p>
      </dgm:t>
    </dgm:pt>
    <dgm:pt modelId="{13A68197-27C4-485E-89F2-18FFCD7CAD2D}" type="pres">
      <dgm:prSet presAssocID="{D5A12304-2C17-4C61-AE75-13E720CCACD4}" presName="cycle" presStyleCnt="0">
        <dgm:presLayoutVars>
          <dgm:chMax val="1"/>
          <dgm:dir/>
          <dgm:animLvl val="ctr"/>
          <dgm:resizeHandles val="exact"/>
        </dgm:presLayoutVars>
      </dgm:prSet>
      <dgm:spPr/>
    </dgm:pt>
    <dgm:pt modelId="{1DF42F1D-57C4-48A0-8F33-632A85237C36}" type="pres">
      <dgm:prSet presAssocID="{BE97FAC9-D1B8-4BF0-9947-1759DAF78702}" presName="centerShape" presStyleLbl="node0" presStyleIdx="0" presStyleCnt="1"/>
      <dgm:spPr/>
    </dgm:pt>
    <dgm:pt modelId="{2FFFDC63-DC29-4D92-A132-941CCA494781}" type="pres">
      <dgm:prSet presAssocID="{9A4B7336-B7B5-4368-9FBD-81B6BDBAC4F9}" presName="Name9" presStyleLbl="parChTrans1D2" presStyleIdx="0" presStyleCnt="6"/>
      <dgm:spPr/>
    </dgm:pt>
    <dgm:pt modelId="{FFFBD948-AD2C-4B76-9E7D-ECB2E34F278E}" type="pres">
      <dgm:prSet presAssocID="{9A4B7336-B7B5-4368-9FBD-81B6BDBAC4F9}" presName="connTx" presStyleLbl="parChTrans1D2" presStyleIdx="0" presStyleCnt="6"/>
      <dgm:spPr/>
    </dgm:pt>
    <dgm:pt modelId="{FA64E5DE-DB64-4495-A787-D4AF843AD622}" type="pres">
      <dgm:prSet presAssocID="{9AA9B154-A708-42FC-ABF6-67C8BDB6C2A4}" presName="node" presStyleLbl="node1" presStyleIdx="0" presStyleCnt="6">
        <dgm:presLayoutVars>
          <dgm:bulletEnabled val="1"/>
        </dgm:presLayoutVars>
      </dgm:prSet>
      <dgm:spPr/>
    </dgm:pt>
    <dgm:pt modelId="{DACB1832-F557-4A50-9A88-DF07F2F833F7}" type="pres">
      <dgm:prSet presAssocID="{905C07A1-ADBF-441D-A644-6FC5012CDF39}" presName="Name9" presStyleLbl="parChTrans1D2" presStyleIdx="1" presStyleCnt="6"/>
      <dgm:spPr/>
    </dgm:pt>
    <dgm:pt modelId="{70F110FF-9F49-4DD5-B76D-1BE8F4A9B002}" type="pres">
      <dgm:prSet presAssocID="{905C07A1-ADBF-441D-A644-6FC5012CDF39}" presName="connTx" presStyleLbl="parChTrans1D2" presStyleIdx="1" presStyleCnt="6"/>
      <dgm:spPr/>
    </dgm:pt>
    <dgm:pt modelId="{6B769BEA-4CF4-4666-B2DB-30A655A07A71}" type="pres">
      <dgm:prSet presAssocID="{01C47A9F-C5CA-42DB-9916-80FFE50CF256}" presName="node" presStyleLbl="node1" presStyleIdx="1" presStyleCnt="6">
        <dgm:presLayoutVars>
          <dgm:bulletEnabled val="1"/>
        </dgm:presLayoutVars>
      </dgm:prSet>
      <dgm:spPr/>
    </dgm:pt>
    <dgm:pt modelId="{D2745109-EB85-4871-A3EB-7380EBD108C2}" type="pres">
      <dgm:prSet presAssocID="{23B97E87-6E97-473C-B374-B9CF34CC9C2E}" presName="Name9" presStyleLbl="parChTrans1D2" presStyleIdx="2" presStyleCnt="6"/>
      <dgm:spPr/>
    </dgm:pt>
    <dgm:pt modelId="{BDD7A638-8DD6-4203-B40A-D9E6DA71A5E8}" type="pres">
      <dgm:prSet presAssocID="{23B97E87-6E97-473C-B374-B9CF34CC9C2E}" presName="connTx" presStyleLbl="parChTrans1D2" presStyleIdx="2" presStyleCnt="6"/>
      <dgm:spPr/>
    </dgm:pt>
    <dgm:pt modelId="{19BB991B-EA5A-4C21-8142-08E795D7223D}" type="pres">
      <dgm:prSet presAssocID="{C5B34CDB-AD3F-4B60-84F3-79123ABF192F}" presName="node" presStyleLbl="node1" presStyleIdx="2" presStyleCnt="6">
        <dgm:presLayoutVars>
          <dgm:bulletEnabled val="1"/>
        </dgm:presLayoutVars>
      </dgm:prSet>
      <dgm:spPr/>
    </dgm:pt>
    <dgm:pt modelId="{C866D4B1-70F6-47D6-8C79-F5882F8ECBA5}" type="pres">
      <dgm:prSet presAssocID="{EB8CE248-AE31-4D04-BC51-CCDBC8157CE7}" presName="Name9" presStyleLbl="parChTrans1D2" presStyleIdx="3" presStyleCnt="6"/>
      <dgm:spPr/>
    </dgm:pt>
    <dgm:pt modelId="{A812DAFE-6996-46F3-A09D-60B5C146F906}" type="pres">
      <dgm:prSet presAssocID="{EB8CE248-AE31-4D04-BC51-CCDBC8157CE7}" presName="connTx" presStyleLbl="parChTrans1D2" presStyleIdx="3" presStyleCnt="6"/>
      <dgm:spPr/>
    </dgm:pt>
    <dgm:pt modelId="{02FA68FA-3899-4808-AE9A-2C063A27A037}" type="pres">
      <dgm:prSet presAssocID="{004628B8-1743-4356-AED2-5BA9E63A35FC}" presName="node" presStyleLbl="node1" presStyleIdx="3" presStyleCnt="6">
        <dgm:presLayoutVars>
          <dgm:bulletEnabled val="1"/>
        </dgm:presLayoutVars>
      </dgm:prSet>
      <dgm:spPr/>
    </dgm:pt>
    <dgm:pt modelId="{6B8D114B-57AB-4E88-92DF-C7A8D1067CAB}" type="pres">
      <dgm:prSet presAssocID="{4B031B78-F31C-4E4C-BEB0-D9F0FB4978D1}" presName="Name9" presStyleLbl="parChTrans1D2" presStyleIdx="4" presStyleCnt="6"/>
      <dgm:spPr/>
    </dgm:pt>
    <dgm:pt modelId="{7F4F9B5B-D18D-46EC-9283-D76B368801B6}" type="pres">
      <dgm:prSet presAssocID="{4B031B78-F31C-4E4C-BEB0-D9F0FB4978D1}" presName="connTx" presStyleLbl="parChTrans1D2" presStyleIdx="4" presStyleCnt="6"/>
      <dgm:spPr/>
    </dgm:pt>
    <dgm:pt modelId="{6A8BF0A7-1293-4E64-BB63-4A4F06DB7A3B}" type="pres">
      <dgm:prSet presAssocID="{4B29A05E-3755-487E-A16B-321BA153E7E2}" presName="node" presStyleLbl="node1" presStyleIdx="4" presStyleCnt="6">
        <dgm:presLayoutVars>
          <dgm:bulletEnabled val="1"/>
        </dgm:presLayoutVars>
      </dgm:prSet>
      <dgm:spPr/>
    </dgm:pt>
    <dgm:pt modelId="{062CAE39-DD91-4799-ACAA-2559207A23B2}" type="pres">
      <dgm:prSet presAssocID="{8C9CC2C5-E9BE-432D-A743-0BCE260C45C3}" presName="Name9" presStyleLbl="parChTrans1D2" presStyleIdx="5" presStyleCnt="6"/>
      <dgm:spPr/>
    </dgm:pt>
    <dgm:pt modelId="{D932026E-737E-45EE-85AF-2FB547A381C3}" type="pres">
      <dgm:prSet presAssocID="{8C9CC2C5-E9BE-432D-A743-0BCE260C45C3}" presName="connTx" presStyleLbl="parChTrans1D2" presStyleIdx="5" presStyleCnt="6"/>
      <dgm:spPr/>
    </dgm:pt>
    <dgm:pt modelId="{2D8FFBE7-2521-4CCB-9D9D-AC24A6F3854C}" type="pres">
      <dgm:prSet presAssocID="{1BEB1094-1E76-4751-9A11-1A220A6E181E}" presName="node" presStyleLbl="node1" presStyleIdx="5" presStyleCnt="6">
        <dgm:presLayoutVars>
          <dgm:bulletEnabled val="1"/>
        </dgm:presLayoutVars>
      </dgm:prSet>
      <dgm:spPr/>
    </dgm:pt>
  </dgm:ptLst>
  <dgm:cxnLst>
    <dgm:cxn modelId="{E5591501-7673-4041-B8C1-478EDF3F1F29}" type="presOf" srcId="{EB8CE248-AE31-4D04-BC51-CCDBC8157CE7}" destId="{C866D4B1-70F6-47D6-8C79-F5882F8ECBA5}" srcOrd="0" destOrd="0" presId="urn:microsoft.com/office/officeart/2005/8/layout/radial1"/>
    <dgm:cxn modelId="{F8C87406-EF21-493A-9D11-6FCDF902C9C4}" type="presOf" srcId="{1BEB1094-1E76-4751-9A11-1A220A6E181E}" destId="{2D8FFBE7-2521-4CCB-9D9D-AC24A6F3854C}" srcOrd="0" destOrd="0" presId="urn:microsoft.com/office/officeart/2005/8/layout/radial1"/>
    <dgm:cxn modelId="{092E7408-2D44-40F5-9726-CF02F60BDE6B}" type="presOf" srcId="{4B031B78-F31C-4E4C-BEB0-D9F0FB4978D1}" destId="{7F4F9B5B-D18D-46EC-9283-D76B368801B6}" srcOrd="1" destOrd="0" presId="urn:microsoft.com/office/officeart/2005/8/layout/radial1"/>
    <dgm:cxn modelId="{5975980B-33F9-4332-9CF9-82DC644F9F80}" type="presOf" srcId="{9AA9B154-A708-42FC-ABF6-67C8BDB6C2A4}" destId="{FA64E5DE-DB64-4495-A787-D4AF843AD622}" srcOrd="0" destOrd="0" presId="urn:microsoft.com/office/officeart/2005/8/layout/radial1"/>
    <dgm:cxn modelId="{28E7A50B-D39D-4532-A243-B694D3B8E36B}" srcId="{BE97FAC9-D1B8-4BF0-9947-1759DAF78702}" destId="{1BEB1094-1E76-4751-9A11-1A220A6E181E}" srcOrd="5" destOrd="0" parTransId="{8C9CC2C5-E9BE-432D-A743-0BCE260C45C3}" sibTransId="{EF0B82BD-5A78-46C7-9F25-F1D4997F0453}"/>
    <dgm:cxn modelId="{7EB1C50C-A538-47E4-AF61-226C689C3168}" type="presOf" srcId="{23B97E87-6E97-473C-B374-B9CF34CC9C2E}" destId="{BDD7A638-8DD6-4203-B40A-D9E6DA71A5E8}" srcOrd="1" destOrd="0" presId="urn:microsoft.com/office/officeart/2005/8/layout/radial1"/>
    <dgm:cxn modelId="{4B806611-0864-49C1-AB80-CF9D6B4A6920}" type="presOf" srcId="{EB8CE248-AE31-4D04-BC51-CCDBC8157CE7}" destId="{A812DAFE-6996-46F3-A09D-60B5C146F906}" srcOrd="1" destOrd="0" presId="urn:microsoft.com/office/officeart/2005/8/layout/radial1"/>
    <dgm:cxn modelId="{3C765F18-0EEF-472E-AAEE-344CF70D979A}" type="presOf" srcId="{BE97FAC9-D1B8-4BF0-9947-1759DAF78702}" destId="{1DF42F1D-57C4-48A0-8F33-632A85237C36}" srcOrd="0" destOrd="0" presId="urn:microsoft.com/office/officeart/2005/8/layout/radial1"/>
    <dgm:cxn modelId="{769FF123-5A00-4975-9A12-A557C954D9AB}" type="presOf" srcId="{8C9CC2C5-E9BE-432D-A743-0BCE260C45C3}" destId="{062CAE39-DD91-4799-ACAA-2559207A23B2}" srcOrd="0" destOrd="0" presId="urn:microsoft.com/office/officeart/2005/8/layout/radial1"/>
    <dgm:cxn modelId="{D34F1733-1ACC-4D74-A27C-15E676E1229B}" type="presOf" srcId="{4B29A05E-3755-487E-A16B-321BA153E7E2}" destId="{6A8BF0A7-1293-4E64-BB63-4A4F06DB7A3B}" srcOrd="0" destOrd="0" presId="urn:microsoft.com/office/officeart/2005/8/layout/radial1"/>
    <dgm:cxn modelId="{506B1E33-68AF-4572-B779-E3873DD49B14}" type="presOf" srcId="{23B97E87-6E97-473C-B374-B9CF34CC9C2E}" destId="{D2745109-EB85-4871-A3EB-7380EBD108C2}" srcOrd="0" destOrd="0" presId="urn:microsoft.com/office/officeart/2005/8/layout/radial1"/>
    <dgm:cxn modelId="{252DDF35-71D0-4420-B77B-99B0EBDCC8BF}" type="presOf" srcId="{9A4B7336-B7B5-4368-9FBD-81B6BDBAC4F9}" destId="{FFFBD948-AD2C-4B76-9E7D-ECB2E34F278E}" srcOrd="1" destOrd="0" presId="urn:microsoft.com/office/officeart/2005/8/layout/radial1"/>
    <dgm:cxn modelId="{03E5653B-C390-4956-B3FD-17E69F5070D9}" srcId="{D5A12304-2C17-4C61-AE75-13E720CCACD4}" destId="{39AA2E90-C84A-4B5D-99F3-D3E5DF5C3D97}" srcOrd="1" destOrd="0" parTransId="{0B4CE88B-1D04-42B2-873D-F82ED566990E}" sibTransId="{112802B0-8E35-40BA-BF94-7FEE0DA75119}"/>
    <dgm:cxn modelId="{E9BA623E-C415-4732-9F86-5BDAE6D00FF9}" srcId="{D5A12304-2C17-4C61-AE75-13E720CCACD4}" destId="{BE97FAC9-D1B8-4BF0-9947-1759DAF78702}" srcOrd="0" destOrd="0" parTransId="{B2836011-CCA9-49BE-9507-D6D145E80E9A}" sibTransId="{55DF2891-DEAC-4A87-A210-EDC644983DFD}"/>
    <dgm:cxn modelId="{9E9D123F-E7C2-4384-8FDA-58E85E32394F}" type="presOf" srcId="{905C07A1-ADBF-441D-A644-6FC5012CDF39}" destId="{70F110FF-9F49-4DD5-B76D-1BE8F4A9B002}" srcOrd="1" destOrd="0" presId="urn:microsoft.com/office/officeart/2005/8/layout/radial1"/>
    <dgm:cxn modelId="{AB7D373F-0087-4882-A20D-8927B26F3F2B}" srcId="{BE97FAC9-D1B8-4BF0-9947-1759DAF78702}" destId="{C5B34CDB-AD3F-4B60-84F3-79123ABF192F}" srcOrd="2" destOrd="0" parTransId="{23B97E87-6E97-473C-B374-B9CF34CC9C2E}" sibTransId="{B02A3B31-A914-48BC-AA1C-64691B08D18B}"/>
    <dgm:cxn modelId="{4E59E25D-BC78-4BB0-90EB-DA898F4BDB53}" srcId="{BE97FAC9-D1B8-4BF0-9947-1759DAF78702}" destId="{004628B8-1743-4356-AED2-5BA9E63A35FC}" srcOrd="3" destOrd="0" parTransId="{EB8CE248-AE31-4D04-BC51-CCDBC8157CE7}" sibTransId="{2B045CCE-D462-47C9-8294-70A7AD5C7D5C}"/>
    <dgm:cxn modelId="{5FF49A5E-B9A3-4040-8397-F880B3C2DD0C}" type="presOf" srcId="{D5A12304-2C17-4C61-AE75-13E720CCACD4}" destId="{13A68197-27C4-485E-89F2-18FFCD7CAD2D}" srcOrd="0" destOrd="0" presId="urn:microsoft.com/office/officeart/2005/8/layout/radial1"/>
    <dgm:cxn modelId="{7B76FA60-A044-41DA-B35C-5A16C54AE862}" srcId="{BE97FAC9-D1B8-4BF0-9947-1759DAF78702}" destId="{4B29A05E-3755-487E-A16B-321BA153E7E2}" srcOrd="4" destOrd="0" parTransId="{4B031B78-F31C-4E4C-BEB0-D9F0FB4978D1}" sibTransId="{86DC428B-348D-48AC-A3D7-16EA06FA01D8}"/>
    <dgm:cxn modelId="{4BDCE963-92BA-4F78-A073-1AFB70B3F645}" type="presOf" srcId="{9A4B7336-B7B5-4368-9FBD-81B6BDBAC4F9}" destId="{2FFFDC63-DC29-4D92-A132-941CCA494781}" srcOrd="0" destOrd="0" presId="urn:microsoft.com/office/officeart/2005/8/layout/radial1"/>
    <dgm:cxn modelId="{9455DC4F-10F4-4811-AE0B-30337526411C}" srcId="{BE97FAC9-D1B8-4BF0-9947-1759DAF78702}" destId="{01C47A9F-C5CA-42DB-9916-80FFE50CF256}" srcOrd="1" destOrd="0" parTransId="{905C07A1-ADBF-441D-A644-6FC5012CDF39}" sibTransId="{3E8967DC-F32A-4FFB-8373-CA1548C4A743}"/>
    <dgm:cxn modelId="{63B93A93-63ED-40AF-A2E5-F2B41BA0BA44}" type="presOf" srcId="{905C07A1-ADBF-441D-A644-6FC5012CDF39}" destId="{DACB1832-F557-4A50-9A88-DF07F2F833F7}" srcOrd="0" destOrd="0" presId="urn:microsoft.com/office/officeart/2005/8/layout/radial1"/>
    <dgm:cxn modelId="{0883EC99-A76A-40E2-BFD2-D70DC2F97CFE}" srcId="{BE97FAC9-D1B8-4BF0-9947-1759DAF78702}" destId="{9AA9B154-A708-42FC-ABF6-67C8BDB6C2A4}" srcOrd="0" destOrd="0" parTransId="{9A4B7336-B7B5-4368-9FBD-81B6BDBAC4F9}" sibTransId="{13813B91-6300-437E-B0E9-D450713E9EDE}"/>
    <dgm:cxn modelId="{7A7ED8A2-965A-4125-9016-FBDCBC13989D}" type="presOf" srcId="{01C47A9F-C5CA-42DB-9916-80FFE50CF256}" destId="{6B769BEA-4CF4-4666-B2DB-30A655A07A71}" srcOrd="0" destOrd="0" presId="urn:microsoft.com/office/officeart/2005/8/layout/radial1"/>
    <dgm:cxn modelId="{3CF698D4-9366-468E-8DD8-291DEA3D6522}" type="presOf" srcId="{8C9CC2C5-E9BE-432D-A743-0BCE260C45C3}" destId="{D932026E-737E-45EE-85AF-2FB547A381C3}" srcOrd="1" destOrd="0" presId="urn:microsoft.com/office/officeart/2005/8/layout/radial1"/>
    <dgm:cxn modelId="{0E1F3DD9-9D02-43A0-A965-0F231FDB849E}" type="presOf" srcId="{C5B34CDB-AD3F-4B60-84F3-79123ABF192F}" destId="{19BB991B-EA5A-4C21-8142-08E795D7223D}" srcOrd="0" destOrd="0" presId="urn:microsoft.com/office/officeart/2005/8/layout/radial1"/>
    <dgm:cxn modelId="{B31D53F2-A159-4EDC-B94B-15E83DBF54F4}" type="presOf" srcId="{004628B8-1743-4356-AED2-5BA9E63A35FC}" destId="{02FA68FA-3899-4808-AE9A-2C063A27A037}" srcOrd="0" destOrd="0" presId="urn:microsoft.com/office/officeart/2005/8/layout/radial1"/>
    <dgm:cxn modelId="{066321F4-DEC4-4FB4-A915-C0DAEE99E1E8}" type="presOf" srcId="{4B031B78-F31C-4E4C-BEB0-D9F0FB4978D1}" destId="{6B8D114B-57AB-4E88-92DF-C7A8D1067CAB}" srcOrd="0" destOrd="0" presId="urn:microsoft.com/office/officeart/2005/8/layout/radial1"/>
    <dgm:cxn modelId="{AF67FB42-3B54-4532-9713-3DB966CD1975}" type="presParOf" srcId="{13A68197-27C4-485E-89F2-18FFCD7CAD2D}" destId="{1DF42F1D-57C4-48A0-8F33-632A85237C36}" srcOrd="0" destOrd="0" presId="urn:microsoft.com/office/officeart/2005/8/layout/radial1"/>
    <dgm:cxn modelId="{64F30648-26D6-49EE-8289-9A1F121BE8D6}" type="presParOf" srcId="{13A68197-27C4-485E-89F2-18FFCD7CAD2D}" destId="{2FFFDC63-DC29-4D92-A132-941CCA494781}" srcOrd="1" destOrd="0" presId="urn:microsoft.com/office/officeart/2005/8/layout/radial1"/>
    <dgm:cxn modelId="{DF938189-8C84-43C8-860B-ED9E0EE67B4B}" type="presParOf" srcId="{2FFFDC63-DC29-4D92-A132-941CCA494781}" destId="{FFFBD948-AD2C-4B76-9E7D-ECB2E34F278E}" srcOrd="0" destOrd="0" presId="urn:microsoft.com/office/officeart/2005/8/layout/radial1"/>
    <dgm:cxn modelId="{69E3F3A8-277C-4784-9147-3A2360EDBA4B}" type="presParOf" srcId="{13A68197-27C4-485E-89F2-18FFCD7CAD2D}" destId="{FA64E5DE-DB64-4495-A787-D4AF843AD622}" srcOrd="2" destOrd="0" presId="urn:microsoft.com/office/officeart/2005/8/layout/radial1"/>
    <dgm:cxn modelId="{80646A44-3F22-41A2-B91C-1B7EB85967FF}" type="presParOf" srcId="{13A68197-27C4-485E-89F2-18FFCD7CAD2D}" destId="{DACB1832-F557-4A50-9A88-DF07F2F833F7}" srcOrd="3" destOrd="0" presId="urn:microsoft.com/office/officeart/2005/8/layout/radial1"/>
    <dgm:cxn modelId="{3314700B-191C-4A5F-B2E5-C570E4A2D58A}" type="presParOf" srcId="{DACB1832-F557-4A50-9A88-DF07F2F833F7}" destId="{70F110FF-9F49-4DD5-B76D-1BE8F4A9B002}" srcOrd="0" destOrd="0" presId="urn:microsoft.com/office/officeart/2005/8/layout/radial1"/>
    <dgm:cxn modelId="{B1830FC2-64FB-48DF-BA46-E0A15B5F17D5}" type="presParOf" srcId="{13A68197-27C4-485E-89F2-18FFCD7CAD2D}" destId="{6B769BEA-4CF4-4666-B2DB-30A655A07A71}" srcOrd="4" destOrd="0" presId="urn:microsoft.com/office/officeart/2005/8/layout/radial1"/>
    <dgm:cxn modelId="{693169A2-29E2-4C74-8D7E-0F2A1E9B2BD6}" type="presParOf" srcId="{13A68197-27C4-485E-89F2-18FFCD7CAD2D}" destId="{D2745109-EB85-4871-A3EB-7380EBD108C2}" srcOrd="5" destOrd="0" presId="urn:microsoft.com/office/officeart/2005/8/layout/radial1"/>
    <dgm:cxn modelId="{BEEAF1C1-7714-4F06-A736-E1B70E007697}" type="presParOf" srcId="{D2745109-EB85-4871-A3EB-7380EBD108C2}" destId="{BDD7A638-8DD6-4203-B40A-D9E6DA71A5E8}" srcOrd="0" destOrd="0" presId="urn:microsoft.com/office/officeart/2005/8/layout/radial1"/>
    <dgm:cxn modelId="{9E563679-C170-4DA6-8C86-78DAFF1CCB6D}" type="presParOf" srcId="{13A68197-27C4-485E-89F2-18FFCD7CAD2D}" destId="{19BB991B-EA5A-4C21-8142-08E795D7223D}" srcOrd="6" destOrd="0" presId="urn:microsoft.com/office/officeart/2005/8/layout/radial1"/>
    <dgm:cxn modelId="{826B86FE-2D02-4649-B5A4-F9C5B6B7DA70}" type="presParOf" srcId="{13A68197-27C4-485E-89F2-18FFCD7CAD2D}" destId="{C866D4B1-70F6-47D6-8C79-F5882F8ECBA5}" srcOrd="7" destOrd="0" presId="urn:microsoft.com/office/officeart/2005/8/layout/radial1"/>
    <dgm:cxn modelId="{FF8260E5-6A19-40A5-BD44-92B430BD0FE2}" type="presParOf" srcId="{C866D4B1-70F6-47D6-8C79-F5882F8ECBA5}" destId="{A812DAFE-6996-46F3-A09D-60B5C146F906}" srcOrd="0" destOrd="0" presId="urn:microsoft.com/office/officeart/2005/8/layout/radial1"/>
    <dgm:cxn modelId="{3DA9D9F9-C62B-47F8-ABC6-EC0903E4BF25}" type="presParOf" srcId="{13A68197-27C4-485E-89F2-18FFCD7CAD2D}" destId="{02FA68FA-3899-4808-AE9A-2C063A27A037}" srcOrd="8" destOrd="0" presId="urn:microsoft.com/office/officeart/2005/8/layout/radial1"/>
    <dgm:cxn modelId="{25679C5A-95FF-4657-8D19-96AB39C1F894}" type="presParOf" srcId="{13A68197-27C4-485E-89F2-18FFCD7CAD2D}" destId="{6B8D114B-57AB-4E88-92DF-C7A8D1067CAB}" srcOrd="9" destOrd="0" presId="urn:microsoft.com/office/officeart/2005/8/layout/radial1"/>
    <dgm:cxn modelId="{D50EDFE2-00FF-4E9B-B1D9-F3AA20EB53BE}" type="presParOf" srcId="{6B8D114B-57AB-4E88-92DF-C7A8D1067CAB}" destId="{7F4F9B5B-D18D-46EC-9283-D76B368801B6}" srcOrd="0" destOrd="0" presId="urn:microsoft.com/office/officeart/2005/8/layout/radial1"/>
    <dgm:cxn modelId="{007CA2EF-632A-4BCB-8256-A1D3A6F95279}" type="presParOf" srcId="{13A68197-27C4-485E-89F2-18FFCD7CAD2D}" destId="{6A8BF0A7-1293-4E64-BB63-4A4F06DB7A3B}" srcOrd="10" destOrd="0" presId="urn:microsoft.com/office/officeart/2005/8/layout/radial1"/>
    <dgm:cxn modelId="{4B933459-E144-477C-8304-7FBDE54AE5B7}" type="presParOf" srcId="{13A68197-27C4-485E-89F2-18FFCD7CAD2D}" destId="{062CAE39-DD91-4799-ACAA-2559207A23B2}" srcOrd="11" destOrd="0" presId="urn:microsoft.com/office/officeart/2005/8/layout/radial1"/>
    <dgm:cxn modelId="{240E386E-F54A-4097-AF20-363CC9F5379D}" type="presParOf" srcId="{062CAE39-DD91-4799-ACAA-2559207A23B2}" destId="{D932026E-737E-45EE-85AF-2FB547A381C3}" srcOrd="0" destOrd="0" presId="urn:microsoft.com/office/officeart/2005/8/layout/radial1"/>
    <dgm:cxn modelId="{5544D1AD-0F5B-4586-BCC0-B4D16E7182D6}" type="presParOf" srcId="{13A68197-27C4-485E-89F2-18FFCD7CAD2D}" destId="{2D8FFBE7-2521-4CCB-9D9D-AC24A6F3854C}"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42F1D-57C4-48A0-8F33-632A85237C36}">
      <dsp:nvSpPr>
        <dsp:cNvPr id="0" name=""/>
        <dsp:cNvSpPr/>
      </dsp:nvSpPr>
      <dsp:spPr>
        <a:xfrm>
          <a:off x="3317797" y="1963130"/>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Adviseur duurzame leefomgeving</a:t>
          </a:r>
        </a:p>
      </dsp:txBody>
      <dsp:txXfrm>
        <a:off x="3536355" y="2181688"/>
        <a:ext cx="1055289" cy="1055289"/>
      </dsp:txXfrm>
    </dsp:sp>
    <dsp:sp modelId="{2FFFDC63-DC29-4D92-A132-941CCA494781}">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052718" y="1726216"/>
        <a:ext cx="22563" cy="22563"/>
      </dsp:txXfrm>
    </dsp:sp>
    <dsp:sp modelId="{FA64E5DE-DB64-4495-A787-D4AF843AD622}">
      <dsp:nvSpPr>
        <dsp:cNvPr id="0" name=""/>
        <dsp:cNvSpPr/>
      </dsp:nvSpPr>
      <dsp:spPr>
        <a:xfrm>
          <a:off x="3317797" y="19459"/>
          <a:ext cx="1492405" cy="14924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Kritische onderzoeker</a:t>
          </a:r>
        </a:p>
      </dsp:txBody>
      <dsp:txXfrm>
        <a:off x="3536355" y="238017"/>
        <a:ext cx="1055289" cy="1055289"/>
      </dsp:txXfrm>
    </dsp:sp>
    <dsp:sp modelId="{DACB1832-F557-4A50-9A88-DF07F2F833F7}">
      <dsp:nvSpPr>
        <dsp:cNvPr id="0" name=""/>
        <dsp:cNvSpPr/>
      </dsp:nvSpPr>
      <dsp:spPr>
        <a:xfrm rot="19800000">
          <a:off x="4680001" y="2206890"/>
          <a:ext cx="451266" cy="33050"/>
        </a:xfrm>
        <a:custGeom>
          <a:avLst/>
          <a:gdLst/>
          <a:ahLst/>
          <a:cxnLst/>
          <a:rect l="0" t="0" r="0" b="0"/>
          <a:pathLst>
            <a:path>
              <a:moveTo>
                <a:pt x="0" y="16525"/>
              </a:moveTo>
              <a:lnTo>
                <a:pt x="451266" y="165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894352" y="2212133"/>
        <a:ext cx="22563" cy="22563"/>
      </dsp:txXfrm>
    </dsp:sp>
    <dsp:sp modelId="{6B769BEA-4CF4-4666-B2DB-30A655A07A71}">
      <dsp:nvSpPr>
        <dsp:cNvPr id="0" name=""/>
        <dsp:cNvSpPr/>
      </dsp:nvSpPr>
      <dsp:spPr>
        <a:xfrm>
          <a:off x="5001066" y="991295"/>
          <a:ext cx="1492405" cy="14924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Lerende zelfmanager</a:t>
          </a:r>
        </a:p>
      </dsp:txBody>
      <dsp:txXfrm>
        <a:off x="5219624" y="1209853"/>
        <a:ext cx="1055289" cy="1055289"/>
      </dsp:txXfrm>
    </dsp:sp>
    <dsp:sp modelId="{D2745109-EB85-4871-A3EB-7380EBD108C2}">
      <dsp:nvSpPr>
        <dsp:cNvPr id="0" name=""/>
        <dsp:cNvSpPr/>
      </dsp:nvSpPr>
      <dsp:spPr>
        <a:xfrm rot="1800000">
          <a:off x="4680001" y="3178726"/>
          <a:ext cx="451266" cy="33050"/>
        </a:xfrm>
        <a:custGeom>
          <a:avLst/>
          <a:gdLst/>
          <a:ahLst/>
          <a:cxnLst/>
          <a:rect l="0" t="0" r="0" b="0"/>
          <a:pathLst>
            <a:path>
              <a:moveTo>
                <a:pt x="0" y="16525"/>
              </a:moveTo>
              <a:lnTo>
                <a:pt x="451266" y="165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894352" y="3183969"/>
        <a:ext cx="22563" cy="22563"/>
      </dsp:txXfrm>
    </dsp:sp>
    <dsp:sp modelId="{19BB991B-EA5A-4C21-8142-08E795D7223D}">
      <dsp:nvSpPr>
        <dsp:cNvPr id="0" name=""/>
        <dsp:cNvSpPr/>
      </dsp:nvSpPr>
      <dsp:spPr>
        <a:xfrm>
          <a:off x="5001066" y="2934966"/>
          <a:ext cx="1492405" cy="14924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Betrokken wereldburger</a:t>
          </a:r>
        </a:p>
      </dsp:txBody>
      <dsp:txXfrm>
        <a:off x="5219624" y="3153524"/>
        <a:ext cx="1055289" cy="1055289"/>
      </dsp:txXfrm>
    </dsp:sp>
    <dsp:sp modelId="{C866D4B1-70F6-47D6-8C79-F5882F8ECBA5}">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052718" y="3669887"/>
        <a:ext cx="22563" cy="22563"/>
      </dsp:txXfrm>
    </dsp:sp>
    <dsp:sp modelId="{02FA68FA-3899-4808-AE9A-2C063A27A037}">
      <dsp:nvSpPr>
        <dsp:cNvPr id="0" name=""/>
        <dsp:cNvSpPr/>
      </dsp:nvSpPr>
      <dsp:spPr>
        <a:xfrm>
          <a:off x="3317797" y="3906802"/>
          <a:ext cx="1492405" cy="14924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Creatieve denker</a:t>
          </a:r>
        </a:p>
      </dsp:txBody>
      <dsp:txXfrm>
        <a:off x="3536355" y="4125360"/>
        <a:ext cx="1055289" cy="1055289"/>
      </dsp:txXfrm>
    </dsp:sp>
    <dsp:sp modelId="{6B8D114B-57AB-4E88-92DF-C7A8D1067CAB}">
      <dsp:nvSpPr>
        <dsp:cNvPr id="0" name=""/>
        <dsp:cNvSpPr/>
      </dsp:nvSpPr>
      <dsp:spPr>
        <a:xfrm rot="9000000">
          <a:off x="2996732" y="3178726"/>
          <a:ext cx="451266" cy="33050"/>
        </a:xfrm>
        <a:custGeom>
          <a:avLst/>
          <a:gdLst/>
          <a:ahLst/>
          <a:cxnLst/>
          <a:rect l="0" t="0" r="0" b="0"/>
          <a:pathLst>
            <a:path>
              <a:moveTo>
                <a:pt x="0" y="16525"/>
              </a:moveTo>
              <a:lnTo>
                <a:pt x="451266" y="165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211083" y="3183969"/>
        <a:ext cx="22563" cy="22563"/>
      </dsp:txXfrm>
    </dsp:sp>
    <dsp:sp modelId="{6A8BF0A7-1293-4E64-BB63-4A4F06DB7A3B}">
      <dsp:nvSpPr>
        <dsp:cNvPr id="0" name=""/>
        <dsp:cNvSpPr/>
      </dsp:nvSpPr>
      <dsp:spPr>
        <a:xfrm>
          <a:off x="1634528" y="2934966"/>
          <a:ext cx="1492405" cy="14924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Ambitieuze ondernemer</a:t>
          </a:r>
        </a:p>
      </dsp:txBody>
      <dsp:txXfrm>
        <a:off x="1853086" y="3153524"/>
        <a:ext cx="1055289" cy="1055289"/>
      </dsp:txXfrm>
    </dsp:sp>
    <dsp:sp modelId="{062CAE39-DD91-4799-ACAA-2559207A23B2}">
      <dsp:nvSpPr>
        <dsp:cNvPr id="0" name=""/>
        <dsp:cNvSpPr/>
      </dsp:nvSpPr>
      <dsp:spPr>
        <a:xfrm rot="12600000">
          <a:off x="2996732" y="2206890"/>
          <a:ext cx="451266" cy="33050"/>
        </a:xfrm>
        <a:custGeom>
          <a:avLst/>
          <a:gdLst/>
          <a:ahLst/>
          <a:cxnLst/>
          <a:rect l="0" t="0" r="0" b="0"/>
          <a:pathLst>
            <a:path>
              <a:moveTo>
                <a:pt x="0" y="16525"/>
              </a:moveTo>
              <a:lnTo>
                <a:pt x="451266" y="1652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211083" y="2212133"/>
        <a:ext cx="22563" cy="22563"/>
      </dsp:txXfrm>
    </dsp:sp>
    <dsp:sp modelId="{2D8FFBE7-2521-4CCB-9D9D-AC24A6F3854C}">
      <dsp:nvSpPr>
        <dsp:cNvPr id="0" name=""/>
        <dsp:cNvSpPr/>
      </dsp:nvSpPr>
      <dsp:spPr>
        <a:xfrm>
          <a:off x="1634528" y="991295"/>
          <a:ext cx="1492405" cy="14924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Netwerkende teamspeler</a:t>
          </a:r>
        </a:p>
      </dsp:txBody>
      <dsp:txXfrm>
        <a:off x="1853086" y="1209853"/>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10-2-2021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10-2-2021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a:solidFill>
                  <a:srgbClr val="7030A0"/>
                </a:solidFill>
              </a:rPr>
              <a:t>Projectmanagement </a:t>
            </a:r>
            <a:endParaRPr lang="nl-NL" b="1" dirty="0">
              <a:solidFill>
                <a:srgbClr val="7030A0"/>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570005"/>
            <a:ext cx="3111908" cy="2377720"/>
          </a:xfrm>
        </p:spPr>
        <p:txBody>
          <a:bodyPr/>
          <a:lstStyle/>
          <a:p>
            <a:pPr marL="0" indent="0">
              <a:buNone/>
            </a:pPr>
            <a:r>
              <a:rPr lang="nl-NL" sz="1400" b="1" dirty="0"/>
              <a:t>IBS Thema</a:t>
            </a:r>
          </a:p>
          <a:p>
            <a:pPr>
              <a:buFont typeface="Wingdings" panose="05000000000000000000" pitchFamily="2" charset="2"/>
              <a:buChar char="ü"/>
            </a:pPr>
            <a:r>
              <a:rPr lang="nl-NL" sz="1400" dirty="0"/>
              <a:t> Projectmanagement</a:t>
            </a:r>
          </a:p>
          <a:p>
            <a:pPr>
              <a:buFont typeface="Wingdings" panose="05000000000000000000" pitchFamily="2" charset="2"/>
              <a:buChar char="q"/>
            </a:pPr>
            <a:r>
              <a:rPr lang="nl-NL" sz="1400" dirty="0">
                <a:solidFill>
                  <a:schemeClr val="bg1">
                    <a:lumMod val="85000"/>
                  </a:schemeClr>
                </a:solidFill>
              </a:rPr>
              <a:t> Research</a:t>
            </a:r>
          </a:p>
          <a:p>
            <a:pPr>
              <a:buFont typeface="Wingdings" panose="05000000000000000000" pitchFamily="2" charset="2"/>
              <a:buChar char="q"/>
            </a:pPr>
            <a:r>
              <a:rPr lang="nl-NL" sz="1400" dirty="0">
                <a:solidFill>
                  <a:schemeClr val="bg1">
                    <a:lumMod val="85000"/>
                  </a:schemeClr>
                </a:solidFill>
              </a:rPr>
              <a:t>Communicatie</a:t>
            </a:r>
          </a:p>
          <a:p>
            <a:pPr>
              <a:buFont typeface="Wingdings" panose="05000000000000000000" pitchFamily="2" charset="2"/>
              <a:buChar char="q"/>
            </a:pPr>
            <a:r>
              <a:rPr lang="nl-NL" sz="1400" dirty="0">
                <a:solidFill>
                  <a:schemeClr val="bg1">
                    <a:lumMod val="85000"/>
                  </a:schemeClr>
                </a:solidFill>
              </a:rPr>
              <a:t>Conflicten en belangen</a:t>
            </a:r>
          </a:p>
          <a:p>
            <a:pPr>
              <a:buFont typeface="Wingdings" panose="05000000000000000000" pitchFamily="2" charset="2"/>
              <a:buChar char="q"/>
            </a:pPr>
            <a:r>
              <a:rPr lang="nl-NL" sz="1400" dirty="0">
                <a:solidFill>
                  <a:schemeClr val="bg1">
                    <a:lumMod val="85000"/>
                  </a:schemeClr>
                </a:solidFill>
              </a:rPr>
              <a:t>Gedragsbeïnvloeding</a:t>
            </a:r>
          </a:p>
          <a:p>
            <a:pPr>
              <a:buFont typeface="Wingdings" panose="05000000000000000000" pitchFamily="2" charset="2"/>
              <a:buChar char="q"/>
            </a:pPr>
            <a:r>
              <a:rPr lang="nl-NL" sz="1400" dirty="0">
                <a:solidFill>
                  <a:schemeClr val="bg1">
                    <a:lumMod val="85000"/>
                  </a:schemeClr>
                </a:solidFill>
              </a:rPr>
              <a:t>Samenwerken</a:t>
            </a:r>
          </a:p>
          <a:p>
            <a:pPr>
              <a:buFont typeface="Wingdings" panose="05000000000000000000" pitchFamily="2" charset="2"/>
              <a:buChar char="q"/>
            </a:pPr>
            <a:endParaRPr lang="nl-NL" sz="1400" dirty="0">
              <a:solidFill>
                <a:schemeClr val="bg1">
                  <a:lumMod val="85000"/>
                </a:schemeClr>
              </a:solidFill>
            </a:endParaRPr>
          </a:p>
          <a:p>
            <a:pPr marL="0" indent="0">
              <a:buNone/>
            </a:pPr>
            <a:endParaRPr lang="nl-NL" sz="1400" dirty="0">
              <a:solidFill>
                <a:schemeClr val="bg1">
                  <a:lumMod val="85000"/>
                </a:schemeClr>
              </a:solidFill>
            </a:endParaRP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3120869"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2000" b="1" dirty="0"/>
              <a:t>Begrippen</a:t>
            </a:r>
          </a:p>
          <a:p>
            <a:pPr>
              <a:buFont typeface="Wingdings" panose="05000000000000000000" pitchFamily="2" charset="2"/>
              <a:buChar char="§"/>
            </a:pPr>
            <a:r>
              <a:rPr lang="nl-NL" sz="2000" dirty="0"/>
              <a:t>Projectorganisatie</a:t>
            </a:r>
          </a:p>
          <a:p>
            <a:pPr>
              <a:buFont typeface="Wingdings" panose="05000000000000000000" pitchFamily="2" charset="2"/>
              <a:buChar char="§"/>
            </a:pPr>
            <a:r>
              <a:rPr lang="nl-NL" sz="2000" dirty="0"/>
              <a:t>Rollen van adviseur</a:t>
            </a:r>
          </a:p>
          <a:p>
            <a:pPr>
              <a:buFont typeface="Wingdings" panose="05000000000000000000" pitchFamily="2" charset="2"/>
              <a:buChar char="§"/>
            </a:pPr>
            <a:r>
              <a:rPr lang="nl-NL" sz="2000" dirty="0"/>
              <a:t>Organogram</a:t>
            </a:r>
          </a:p>
          <a:p>
            <a:pPr>
              <a:buFont typeface="Wingdings" panose="05000000000000000000" pitchFamily="2" charset="2"/>
              <a:buChar char="§"/>
            </a:pPr>
            <a:r>
              <a:rPr lang="nl-NL" sz="2000" dirty="0"/>
              <a:t>Kwaliteitsbewaking</a:t>
            </a:r>
          </a:p>
          <a:p>
            <a:pPr>
              <a:buFont typeface="Wingdings" panose="05000000000000000000" pitchFamily="2" charset="2"/>
              <a:buChar char="§"/>
            </a:pPr>
            <a:r>
              <a:rPr lang="nl-NL" sz="2000" dirty="0"/>
              <a:t>PDCA-</a:t>
            </a:r>
            <a:r>
              <a:rPr lang="nl-NL" sz="2000" dirty="0" err="1"/>
              <a:t>cycles</a:t>
            </a:r>
            <a:endParaRPr lang="nl-NL" sz="2000" dirty="0"/>
          </a:p>
          <a:p>
            <a:pPr>
              <a:buFont typeface="Wingdings" panose="05000000000000000000" pitchFamily="2" charset="2"/>
              <a:buChar char="§"/>
            </a:pPr>
            <a:r>
              <a:rPr lang="nl-NL" sz="2000" dirty="0"/>
              <a:t>Projectactiviteiten</a:t>
            </a:r>
          </a:p>
          <a:p>
            <a:pPr>
              <a:buFont typeface="Wingdings" panose="05000000000000000000" pitchFamily="2" charset="2"/>
              <a:buChar char="§"/>
            </a:pPr>
            <a:r>
              <a:rPr lang="nl-NL" sz="2000" dirty="0"/>
              <a:t>Projectfases</a:t>
            </a:r>
          </a:p>
          <a:p>
            <a:pPr>
              <a:buFont typeface="Wingdings" panose="05000000000000000000" pitchFamily="2" charset="2"/>
              <a:buChar char="§"/>
            </a:pPr>
            <a:r>
              <a:rPr lang="nl-NL" sz="2000" dirty="0"/>
              <a:t>Strokenplanning</a:t>
            </a:r>
          </a:p>
          <a:p>
            <a:pPr>
              <a:buFont typeface="Wingdings" panose="05000000000000000000" pitchFamily="2" charset="2"/>
              <a:buChar char="§"/>
            </a:pPr>
            <a:endParaRPr lang="nl-NL" sz="2000" dirty="0"/>
          </a:p>
          <a:p>
            <a:pPr>
              <a:buFont typeface="Wingdings" panose="05000000000000000000" pitchFamily="2" charset="2"/>
              <a:buChar char="§"/>
            </a:pPr>
            <a:endParaRPr lang="nl-NL" sz="2000" b="1" dirty="0"/>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1324320863"/>
              </p:ext>
            </p:extLst>
          </p:nvPr>
        </p:nvGraphicFramePr>
        <p:xfrm>
          <a:off x="2157193" y="5714290"/>
          <a:ext cx="8522645" cy="370840"/>
        </p:xfrm>
        <a:graphic>
          <a:graphicData uri="http://schemas.openxmlformats.org/drawingml/2006/table">
            <a:tbl>
              <a:tblPr firstRow="1" bandRow="1">
                <a:tableStyleId>{69CF1AB2-1976-4502-BF36-3FF5EA218861}</a:tableStyleId>
              </a:tblPr>
              <a:tblGrid>
                <a:gridCol w="768148">
                  <a:extLst>
                    <a:ext uri="{9D8B030D-6E8A-4147-A177-3AD203B41FA5}">
                      <a16:colId xmlns:a16="http://schemas.microsoft.com/office/drawing/2014/main" val="648769890"/>
                    </a:ext>
                  </a:extLst>
                </a:gridCol>
                <a:gridCol w="768148">
                  <a:extLst>
                    <a:ext uri="{9D8B030D-6E8A-4147-A177-3AD203B41FA5}">
                      <a16:colId xmlns:a16="http://schemas.microsoft.com/office/drawing/2014/main" val="469597195"/>
                    </a:ext>
                  </a:extLst>
                </a:gridCol>
                <a:gridCol w="768148">
                  <a:extLst>
                    <a:ext uri="{9D8B030D-6E8A-4147-A177-3AD203B41FA5}">
                      <a16:colId xmlns:a16="http://schemas.microsoft.com/office/drawing/2014/main" val="1225488491"/>
                    </a:ext>
                  </a:extLst>
                </a:gridCol>
                <a:gridCol w="768148">
                  <a:extLst>
                    <a:ext uri="{9D8B030D-6E8A-4147-A177-3AD203B41FA5}">
                      <a16:colId xmlns:a16="http://schemas.microsoft.com/office/drawing/2014/main" val="1458696249"/>
                    </a:ext>
                  </a:extLst>
                </a:gridCol>
                <a:gridCol w="768148">
                  <a:extLst>
                    <a:ext uri="{9D8B030D-6E8A-4147-A177-3AD203B41FA5}">
                      <a16:colId xmlns:a16="http://schemas.microsoft.com/office/drawing/2014/main" val="4042337055"/>
                    </a:ext>
                  </a:extLst>
                </a:gridCol>
                <a:gridCol w="768148">
                  <a:extLst>
                    <a:ext uri="{9D8B030D-6E8A-4147-A177-3AD203B41FA5}">
                      <a16:colId xmlns:a16="http://schemas.microsoft.com/office/drawing/2014/main" val="1032985660"/>
                    </a:ext>
                  </a:extLst>
                </a:gridCol>
                <a:gridCol w="768148">
                  <a:extLst>
                    <a:ext uri="{9D8B030D-6E8A-4147-A177-3AD203B41FA5}">
                      <a16:colId xmlns:a16="http://schemas.microsoft.com/office/drawing/2014/main" val="2567231980"/>
                    </a:ext>
                  </a:extLst>
                </a:gridCol>
                <a:gridCol w="768148">
                  <a:extLst>
                    <a:ext uri="{9D8B030D-6E8A-4147-A177-3AD203B41FA5}">
                      <a16:colId xmlns:a16="http://schemas.microsoft.com/office/drawing/2014/main" val="73331059"/>
                    </a:ext>
                  </a:extLst>
                </a:gridCol>
                <a:gridCol w="755364">
                  <a:extLst>
                    <a:ext uri="{9D8B030D-6E8A-4147-A177-3AD203B41FA5}">
                      <a16:colId xmlns:a16="http://schemas.microsoft.com/office/drawing/2014/main" val="2175227633"/>
                    </a:ext>
                  </a:extLst>
                </a:gridCol>
                <a:gridCol w="741280">
                  <a:extLst>
                    <a:ext uri="{9D8B030D-6E8A-4147-A177-3AD203B41FA5}">
                      <a16:colId xmlns:a16="http://schemas.microsoft.com/office/drawing/2014/main" val="1428987022"/>
                    </a:ext>
                  </a:extLst>
                </a:gridCol>
                <a:gridCol w="880817">
                  <a:extLst>
                    <a:ext uri="{9D8B030D-6E8A-4147-A177-3AD203B41FA5}">
                      <a16:colId xmlns:a16="http://schemas.microsoft.com/office/drawing/2014/main" val="279876203"/>
                    </a:ext>
                  </a:extLst>
                </a:gridCol>
              </a:tblGrid>
              <a:tr h="370840">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algn="ctr"/>
                      <a:r>
                        <a:rPr lang="nl-NL" sz="1200" b="1" kern="1200" dirty="0">
                          <a:solidFill>
                            <a:schemeClr val="tx1"/>
                          </a:solidFill>
                          <a:latin typeface="+mn-lt"/>
                          <a:ea typeface="+mn-ea"/>
                          <a:cs typeface="+mn-cs"/>
                        </a:rPr>
                        <a:t>Week 2</a:t>
                      </a:r>
                    </a:p>
                  </a:txBody>
                  <a:tcPr anchor="ctr"/>
                </a:tc>
                <a:tc>
                  <a:txBody>
                    <a:bodyPr/>
                    <a:lstStyle/>
                    <a:p>
                      <a:pPr algn="ctr"/>
                      <a:r>
                        <a:rPr lang="nl-NL" sz="1200" b="1" kern="1200" dirty="0">
                          <a:solidFill>
                            <a:srgbClr val="00B050"/>
                          </a:solidFill>
                          <a:latin typeface="+mn-lt"/>
                          <a:ea typeface="+mn-ea"/>
                          <a:cs typeface="+mn-cs"/>
                        </a:rPr>
                        <a:t>Vakantie</a:t>
                      </a:r>
                    </a:p>
                  </a:txBody>
                  <a:tcPr anchor="ctr">
                    <a:solidFill>
                      <a:schemeClr val="accent1"/>
                    </a:solidFill>
                  </a:tcP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dirty="0">
                          <a:solidFill>
                            <a:schemeClr val="bg1">
                              <a:lumMod val="85000"/>
                            </a:schemeClr>
                          </a:solidFill>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b="1" kern="1200" dirty="0">
                          <a:solidFill>
                            <a:schemeClr val="bg2"/>
                          </a:solidFill>
                          <a:latin typeface="+mn-lt"/>
                          <a:ea typeface="+mn-ea"/>
                          <a:cs typeface="+mn-cs"/>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570005"/>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ü"/>
            </a:pPr>
            <a:r>
              <a:rPr lang="nl-NL" sz="1400" dirty="0"/>
              <a:t> Kennistoets</a:t>
            </a:r>
          </a:p>
          <a:p>
            <a:pPr>
              <a:buFont typeface="Wingdings" panose="05000000000000000000" pitchFamily="2" charset="2"/>
              <a:buChar char="ü"/>
            </a:pPr>
            <a:r>
              <a:rPr lang="nl-NL" sz="1400" dirty="0"/>
              <a:t> Visiedocument</a:t>
            </a:r>
          </a:p>
          <a:p>
            <a:pPr>
              <a:buFont typeface="Wingdings" panose="05000000000000000000" pitchFamily="2" charset="2"/>
              <a:buChar char="q"/>
            </a:pPr>
            <a:r>
              <a:rPr lang="nl-NL" sz="1400" dirty="0">
                <a:solidFill>
                  <a:schemeClr val="bg1">
                    <a:lumMod val="85000"/>
                  </a:schemeClr>
                </a:solidFill>
              </a:rPr>
              <a:t> Reflectiegesprek</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normAutofit/>
          </a:bodyPr>
          <a:lstStyle/>
          <a:p>
            <a:pPr marL="0" indent="0">
              <a:buNone/>
            </a:pPr>
            <a:r>
              <a:rPr lang="nl-NL" b="1" dirty="0"/>
              <a:t>Adviesrol 4: de coach</a:t>
            </a:r>
          </a:p>
          <a:p>
            <a:pPr lvl="1"/>
            <a:r>
              <a:rPr lang="nl-NL" dirty="0"/>
              <a:t>De coach kan uitstekend de verantwoordelijkheid bij de klant laten liggen. Hij/zij biedt inzichten of technieken aan maar de keuze of implementatie daarvan laat hij/zij graag aan de klant over. De coach is vertrouwenwekkend en geeft de klant al snel het gevoel dat het project zal slagen.</a:t>
            </a:r>
          </a:p>
          <a:p>
            <a:pPr marL="0" indent="0">
              <a:buNone/>
            </a:pPr>
            <a:endParaRPr lang="nl-NL" dirty="0"/>
          </a:p>
        </p:txBody>
      </p:sp>
    </p:spTree>
    <p:extLst>
      <p:ext uri="{BB962C8B-B14F-4D97-AF65-F5344CB8AC3E}">
        <p14:creationId xmlns:p14="http://schemas.microsoft.com/office/powerpoint/2010/main" val="335411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pic>
        <p:nvPicPr>
          <p:cNvPr id="8" name="Afbeelding 7">
            <a:extLst>
              <a:ext uri="{FF2B5EF4-FFF2-40B4-BE49-F238E27FC236}">
                <a16:creationId xmlns:a16="http://schemas.microsoft.com/office/drawing/2014/main" id="{8C0C7BC3-D051-4F81-903B-117C174D7B26}"/>
              </a:ext>
            </a:extLst>
          </p:cNvPr>
          <p:cNvPicPr>
            <a:picLocks noChangeAspect="1"/>
          </p:cNvPicPr>
          <p:nvPr/>
        </p:nvPicPr>
        <p:blipFill>
          <a:blip r:embed="rId2"/>
          <a:stretch>
            <a:fillRect/>
          </a:stretch>
        </p:blipFill>
        <p:spPr>
          <a:xfrm>
            <a:off x="1671637" y="1585912"/>
            <a:ext cx="8848725" cy="3686175"/>
          </a:xfrm>
          <a:prstGeom prst="rect">
            <a:avLst/>
          </a:prstGeom>
        </p:spPr>
      </p:pic>
    </p:spTree>
    <p:extLst>
      <p:ext uri="{BB962C8B-B14F-4D97-AF65-F5344CB8AC3E}">
        <p14:creationId xmlns:p14="http://schemas.microsoft.com/office/powerpoint/2010/main" val="319764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 duurzame leefomgeving</a:t>
            </a:r>
          </a:p>
        </p:txBody>
      </p:sp>
      <p:graphicFrame>
        <p:nvGraphicFramePr>
          <p:cNvPr id="6" name="Diagram 5">
            <a:extLst>
              <a:ext uri="{FF2B5EF4-FFF2-40B4-BE49-F238E27FC236}">
                <a16:creationId xmlns:a16="http://schemas.microsoft.com/office/drawing/2014/main" id="{85B67F0F-2DF6-4E02-B61D-9F8FE05226B9}"/>
              </a:ext>
            </a:extLst>
          </p:cNvPr>
          <p:cNvGraphicFramePr/>
          <p:nvPr>
            <p:extLst>
              <p:ext uri="{D42A27DB-BD31-4B8C-83A1-F6EECF244321}">
                <p14:modId xmlns:p14="http://schemas.microsoft.com/office/powerpoint/2010/main" val="1610011632"/>
              </p:ext>
            </p:extLst>
          </p:nvPr>
        </p:nvGraphicFramePr>
        <p:xfrm>
          <a:off x="2032000" y="13322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B9ABBB6E-C887-4E10-B2BF-3A4B3E421F48}"/>
              </a:ext>
            </a:extLst>
          </p:cNvPr>
          <p:cNvSpPr txBox="1"/>
          <p:nvPr/>
        </p:nvSpPr>
        <p:spPr>
          <a:xfrm>
            <a:off x="7354657" y="5859263"/>
            <a:ext cx="6303146" cy="338554"/>
          </a:xfrm>
          <a:prstGeom prst="rect">
            <a:avLst/>
          </a:prstGeom>
          <a:noFill/>
        </p:spPr>
        <p:txBody>
          <a:bodyPr wrap="square" rtlCol="0">
            <a:spAutoFit/>
          </a:bodyPr>
          <a:lstStyle/>
          <a:p>
            <a:r>
              <a:rPr lang="nl-NL" sz="1600" dirty="0"/>
              <a:t>(Zie document </a:t>
            </a:r>
            <a:r>
              <a:rPr lang="nl-NL" sz="1600" b="1" i="1" dirty="0">
                <a:solidFill>
                  <a:srgbClr val="00B050"/>
                </a:solidFill>
              </a:rPr>
              <a:t>Teamrollen</a:t>
            </a:r>
            <a:r>
              <a:rPr lang="nl-NL" sz="1600" dirty="0"/>
              <a:t> op Wiki voor meer info)</a:t>
            </a:r>
          </a:p>
        </p:txBody>
      </p:sp>
    </p:spTree>
    <p:extLst>
      <p:ext uri="{BB962C8B-B14F-4D97-AF65-F5344CB8AC3E}">
        <p14:creationId xmlns:p14="http://schemas.microsoft.com/office/powerpoint/2010/main" val="8461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A2A9-4669-40AA-800C-867318C45E9F}"/>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08B0427F-79DB-410F-A792-513ED2A6D4FF}"/>
              </a:ext>
            </a:extLst>
          </p:cNvPr>
          <p:cNvSpPr>
            <a:spLocks noGrp="1"/>
          </p:cNvSpPr>
          <p:nvPr>
            <p:ph idx="1"/>
          </p:nvPr>
        </p:nvSpPr>
        <p:spPr>
          <a:xfrm>
            <a:off x="838200" y="1514906"/>
            <a:ext cx="10515600" cy="4351338"/>
          </a:xfrm>
        </p:spPr>
        <p:txBody>
          <a:bodyPr/>
          <a:lstStyle/>
          <a:p>
            <a:pPr marL="514350" indent="-514350">
              <a:buFont typeface="+mj-lt"/>
              <a:buAutoNum type="arabicPeriod"/>
            </a:pPr>
            <a:r>
              <a:rPr lang="nl-NL" dirty="0"/>
              <a:t>Ga met je groep in gesprek en maak een keuze voor welke rollen jullie gaan, óf de </a:t>
            </a:r>
            <a:r>
              <a:rPr lang="nl-NL" b="1" i="1" dirty="0"/>
              <a:t>vier adviesrollen </a:t>
            </a:r>
            <a:r>
              <a:rPr lang="nl-NL" dirty="0"/>
              <a:t>óf de </a:t>
            </a:r>
            <a:r>
              <a:rPr lang="nl-NL" b="1" i="1" dirty="0"/>
              <a:t>zes rollen </a:t>
            </a:r>
            <a:r>
              <a:rPr lang="nl-NL" dirty="0"/>
              <a:t>van </a:t>
            </a:r>
            <a:r>
              <a:rPr lang="nl-NL" b="1" i="1" dirty="0"/>
              <a:t>adviseur duurzame leefomgeving</a:t>
            </a:r>
            <a:r>
              <a:rPr lang="nl-NL" dirty="0"/>
              <a:t>.</a:t>
            </a:r>
          </a:p>
          <a:p>
            <a:pPr marL="514350" indent="-514350">
              <a:buFont typeface="+mj-lt"/>
              <a:buAutoNum type="arabicPeriod"/>
            </a:pPr>
            <a:r>
              <a:rPr lang="nl-NL" dirty="0"/>
              <a:t>Maak een inventarisatie van de volgende zaken:</a:t>
            </a:r>
          </a:p>
          <a:p>
            <a:pPr marL="914400" lvl="1" indent="-457200">
              <a:buFont typeface="+mj-lt"/>
              <a:buAutoNum type="arabicPeriod"/>
            </a:pPr>
            <a:r>
              <a:rPr lang="nl-NL" dirty="0"/>
              <a:t>Welke kracht en valkuilen zitten er aan de gekozen rollen?</a:t>
            </a:r>
          </a:p>
          <a:p>
            <a:pPr marL="914400" lvl="1" indent="-457200">
              <a:buFont typeface="+mj-lt"/>
              <a:buAutoNum type="arabicPeriod"/>
            </a:pPr>
            <a:r>
              <a:rPr lang="nl-NL" dirty="0"/>
              <a:t>Welke rol is het best passend bij het maken van een community?</a:t>
            </a:r>
          </a:p>
          <a:p>
            <a:pPr marL="457200" indent="-457200">
              <a:buFont typeface="+mj-lt"/>
              <a:buAutoNum type="arabicPeriod"/>
            </a:pPr>
            <a:r>
              <a:rPr lang="nl-NL" dirty="0"/>
              <a:t>Maak een </a:t>
            </a:r>
            <a:r>
              <a:rPr lang="nl-NL" b="1" i="1" dirty="0"/>
              <a:t>organigram</a:t>
            </a:r>
            <a:r>
              <a:rPr lang="nl-NL" dirty="0"/>
              <a:t> van jullie projectorganisatie, verwerk hierin ook de rollen die ieder lid in de organisatie bezit. </a:t>
            </a:r>
          </a:p>
        </p:txBody>
      </p:sp>
    </p:spTree>
    <p:extLst>
      <p:ext uri="{BB962C8B-B14F-4D97-AF65-F5344CB8AC3E}">
        <p14:creationId xmlns:p14="http://schemas.microsoft.com/office/powerpoint/2010/main" val="323131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organigram png">
            <a:extLst>
              <a:ext uri="{FF2B5EF4-FFF2-40B4-BE49-F238E27FC236}">
                <a16:creationId xmlns:a16="http://schemas.microsoft.com/office/drawing/2014/main" id="{93174FFC-E5E1-4E61-97C2-1443CCBFF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3" b="5324"/>
          <a:stretch/>
        </p:blipFill>
        <p:spPr bwMode="auto">
          <a:xfrm>
            <a:off x="2732934" y="1384917"/>
            <a:ext cx="6726131" cy="480281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E27A2A9-4669-40AA-800C-867318C45E9F}"/>
              </a:ext>
            </a:extLst>
          </p:cNvPr>
          <p:cNvSpPr>
            <a:spLocks noGrp="1"/>
          </p:cNvSpPr>
          <p:nvPr>
            <p:ph type="title"/>
          </p:nvPr>
        </p:nvSpPr>
        <p:spPr/>
        <p:txBody>
          <a:bodyPr/>
          <a:lstStyle/>
          <a:p>
            <a:r>
              <a:rPr lang="nl-NL" dirty="0"/>
              <a:t>Visueel weergegeven</a:t>
            </a:r>
          </a:p>
        </p:txBody>
      </p:sp>
    </p:spTree>
    <p:extLst>
      <p:ext uri="{BB962C8B-B14F-4D97-AF65-F5344CB8AC3E}">
        <p14:creationId xmlns:p14="http://schemas.microsoft.com/office/powerpoint/2010/main" val="274584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08CC2-FB2E-4DFA-B893-615E967113E5}"/>
              </a:ext>
            </a:extLst>
          </p:cNvPr>
          <p:cNvSpPr>
            <a:spLocks noGrp="1"/>
          </p:cNvSpPr>
          <p:nvPr>
            <p:ph type="ctrTitle"/>
          </p:nvPr>
        </p:nvSpPr>
        <p:spPr>
          <a:solidFill>
            <a:schemeClr val="bg1">
              <a:lumMod val="95000"/>
            </a:schemeClr>
          </a:solidFill>
        </p:spPr>
        <p:txBody>
          <a:bodyPr/>
          <a:lstStyle/>
          <a:p>
            <a:r>
              <a:rPr lang="nl-NL"/>
              <a:t>Kwaliteitsbewaking</a:t>
            </a:r>
          </a:p>
        </p:txBody>
      </p:sp>
      <p:pic>
        <p:nvPicPr>
          <p:cNvPr id="5122" name="Picture 2" descr="Afbeeldingsresultaat voor pdca png">
            <a:extLst>
              <a:ext uri="{FF2B5EF4-FFF2-40B4-BE49-F238E27FC236}">
                <a16:creationId xmlns:a16="http://schemas.microsoft.com/office/drawing/2014/main" id="{C23E4DF6-C9EF-4E2D-9656-90C634995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03" r="8792" b="7702"/>
          <a:stretch/>
        </p:blipFill>
        <p:spPr bwMode="auto">
          <a:xfrm>
            <a:off x="4627140" y="3675849"/>
            <a:ext cx="260816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0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Kwaliteitsbewaking</a:t>
            </a:r>
          </a:p>
        </p:txBody>
      </p:sp>
      <p:sp>
        <p:nvSpPr>
          <p:cNvPr id="4" name="Tijdelijke aanduiding voor inhoud 2"/>
          <p:cNvSpPr>
            <a:spLocks noGrp="1"/>
          </p:cNvSpPr>
          <p:nvPr>
            <p:ph idx="1"/>
          </p:nvPr>
        </p:nvSpPr>
        <p:spPr>
          <a:xfrm>
            <a:off x="1672613" y="1421196"/>
            <a:ext cx="8846773" cy="4447589"/>
          </a:xfrm>
        </p:spPr>
        <p:txBody>
          <a:bodyPr>
            <a:normAutofit/>
          </a:bodyPr>
          <a:lstStyle/>
          <a:p>
            <a:r>
              <a:rPr lang="nl-NL" dirty="0"/>
              <a:t>Wanneer is het project geslaagd?</a:t>
            </a:r>
          </a:p>
          <a:p>
            <a:endParaRPr lang="nl-NL" dirty="0"/>
          </a:p>
          <a:p>
            <a:r>
              <a:rPr lang="nl-NL" dirty="0"/>
              <a:t>Gebruik de GIKOT methode</a:t>
            </a:r>
          </a:p>
          <a:p>
            <a:pPr lvl="1"/>
            <a:r>
              <a:rPr lang="nl-NL" b="1" dirty="0"/>
              <a:t>G</a:t>
            </a:r>
            <a:r>
              <a:rPr lang="nl-NL" dirty="0"/>
              <a:t>eld</a:t>
            </a:r>
          </a:p>
          <a:p>
            <a:pPr lvl="1"/>
            <a:r>
              <a:rPr lang="nl-NL" b="1" dirty="0"/>
              <a:t>I</a:t>
            </a:r>
            <a:r>
              <a:rPr lang="nl-NL" dirty="0"/>
              <a:t>nformatie</a:t>
            </a:r>
          </a:p>
          <a:p>
            <a:pPr lvl="1"/>
            <a:r>
              <a:rPr lang="nl-NL" b="1" dirty="0"/>
              <a:t>K</a:t>
            </a:r>
            <a:r>
              <a:rPr lang="nl-NL" dirty="0"/>
              <a:t>waliteit</a:t>
            </a:r>
          </a:p>
          <a:p>
            <a:pPr lvl="1"/>
            <a:r>
              <a:rPr lang="nl-NL" b="1" dirty="0"/>
              <a:t>O</a:t>
            </a:r>
            <a:r>
              <a:rPr lang="nl-NL" dirty="0"/>
              <a:t>rganisatie</a:t>
            </a:r>
          </a:p>
          <a:p>
            <a:pPr lvl="1"/>
            <a:r>
              <a:rPr lang="nl-NL" b="1" dirty="0"/>
              <a:t>T</a:t>
            </a:r>
            <a:r>
              <a:rPr lang="nl-NL" dirty="0"/>
              <a:t>ijd</a:t>
            </a:r>
          </a:p>
          <a:p>
            <a:pPr marL="0" indent="0">
              <a:buNone/>
            </a:pPr>
            <a:endParaRPr lang="nl-NL" sz="1000" dirty="0"/>
          </a:p>
          <a:p>
            <a:r>
              <a:rPr lang="nl-NL" dirty="0"/>
              <a:t>Welke controles voer je uit?</a:t>
            </a:r>
          </a:p>
        </p:txBody>
      </p:sp>
    </p:spTree>
    <p:extLst>
      <p:ext uri="{BB962C8B-B14F-4D97-AF65-F5344CB8AC3E}">
        <p14:creationId xmlns:p14="http://schemas.microsoft.com/office/powerpoint/2010/main" val="252743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Kwaliteitsbewaking</a:t>
            </a:r>
          </a:p>
        </p:txBody>
      </p:sp>
      <p:pic>
        <p:nvPicPr>
          <p:cNvPr id="3" name="Afbeelding 2">
            <a:extLst>
              <a:ext uri="{FF2B5EF4-FFF2-40B4-BE49-F238E27FC236}">
                <a16:creationId xmlns:a16="http://schemas.microsoft.com/office/drawing/2014/main" id="{51952598-F46A-459C-B03E-470B11AB0B73}"/>
              </a:ext>
            </a:extLst>
          </p:cNvPr>
          <p:cNvPicPr>
            <a:picLocks noChangeAspect="1"/>
          </p:cNvPicPr>
          <p:nvPr/>
        </p:nvPicPr>
        <p:blipFill>
          <a:blip r:embed="rId2"/>
          <a:stretch>
            <a:fillRect/>
          </a:stretch>
        </p:blipFill>
        <p:spPr>
          <a:xfrm>
            <a:off x="2391731" y="1451905"/>
            <a:ext cx="7408538" cy="4677808"/>
          </a:xfrm>
          <a:prstGeom prst="rect">
            <a:avLst/>
          </a:prstGeom>
        </p:spPr>
      </p:pic>
    </p:spTree>
    <p:extLst>
      <p:ext uri="{BB962C8B-B14F-4D97-AF65-F5344CB8AC3E}">
        <p14:creationId xmlns:p14="http://schemas.microsoft.com/office/powerpoint/2010/main" val="307388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Kwaliteitsbewaking</a:t>
            </a:r>
          </a:p>
        </p:txBody>
      </p:sp>
      <p:sp>
        <p:nvSpPr>
          <p:cNvPr id="4" name="Rectangle 3">
            <a:extLst>
              <a:ext uri="{FF2B5EF4-FFF2-40B4-BE49-F238E27FC236}">
                <a16:creationId xmlns:a16="http://schemas.microsoft.com/office/drawing/2014/main" id="{108103B2-BA6C-437D-890C-7CE3A96408B6}"/>
              </a:ext>
            </a:extLst>
          </p:cNvPr>
          <p:cNvSpPr txBox="1">
            <a:spLocks noRot="1" noChangeArrowheads="1"/>
          </p:cNvSpPr>
          <p:nvPr/>
        </p:nvSpPr>
        <p:spPr bwMode="auto">
          <a:xfrm>
            <a:off x="1357342" y="1400694"/>
            <a:ext cx="854075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nl-NL" dirty="0"/>
              <a:t>Planning vooraf (T)</a:t>
            </a:r>
          </a:p>
          <a:p>
            <a:pPr>
              <a:buFontTx/>
              <a:buChar char="•"/>
              <a:defRPr/>
            </a:pPr>
            <a:r>
              <a:rPr lang="nl-NL" dirty="0"/>
              <a:t>Voortgangsbewaking (T, I)</a:t>
            </a:r>
          </a:p>
          <a:p>
            <a:pPr>
              <a:buFontTx/>
              <a:buChar char="•"/>
              <a:defRPr/>
            </a:pPr>
            <a:r>
              <a:rPr lang="nl-NL" dirty="0"/>
              <a:t>Overleggen (I, O)</a:t>
            </a:r>
          </a:p>
          <a:p>
            <a:pPr>
              <a:buFontTx/>
              <a:buChar char="•"/>
              <a:defRPr/>
            </a:pPr>
            <a:r>
              <a:rPr lang="nl-NL" dirty="0"/>
              <a:t>Planning aanpassen (T)</a:t>
            </a:r>
          </a:p>
          <a:p>
            <a:pPr>
              <a:buFontTx/>
              <a:buChar char="•"/>
              <a:defRPr/>
            </a:pPr>
            <a:r>
              <a:rPr lang="nl-NL" dirty="0"/>
              <a:t>Bewaking budget (G)</a:t>
            </a:r>
          </a:p>
          <a:p>
            <a:pPr>
              <a:buFontTx/>
              <a:buChar char="•"/>
              <a:defRPr/>
            </a:pPr>
            <a:r>
              <a:rPr lang="nl-NL" dirty="0"/>
              <a:t>Bewaking kwaliteit (K)</a:t>
            </a:r>
          </a:p>
          <a:p>
            <a:pPr>
              <a:buFontTx/>
              <a:buChar char="•"/>
              <a:defRPr/>
            </a:pPr>
            <a:r>
              <a:rPr lang="nl-NL" dirty="0"/>
              <a:t>Verspreiding en archivering info (I)</a:t>
            </a:r>
          </a:p>
          <a:p>
            <a:pPr>
              <a:buFontTx/>
              <a:buChar char="•"/>
              <a:defRPr/>
            </a:pPr>
            <a:r>
              <a:rPr lang="nl-NL" dirty="0"/>
              <a:t>Bewaking projectdoel (O)</a:t>
            </a:r>
          </a:p>
          <a:p>
            <a:pPr>
              <a:buFontTx/>
              <a:buChar char="•"/>
              <a:defRPr/>
            </a:pPr>
            <a:r>
              <a:rPr lang="nl-NL" dirty="0"/>
              <a:t>Bedreigingen project (O)</a:t>
            </a:r>
          </a:p>
        </p:txBody>
      </p:sp>
      <p:sp>
        <p:nvSpPr>
          <p:cNvPr id="5" name="Rechthoek 4"/>
          <p:cNvSpPr/>
          <p:nvPr/>
        </p:nvSpPr>
        <p:spPr>
          <a:xfrm>
            <a:off x="8996234" y="2365131"/>
            <a:ext cx="3084396" cy="2246769"/>
          </a:xfrm>
          <a:prstGeom prst="rect">
            <a:avLst/>
          </a:prstGeom>
        </p:spPr>
        <p:txBody>
          <a:bodyPr wrap="square">
            <a:spAutoFit/>
          </a:bodyPr>
          <a:lstStyle/>
          <a:p>
            <a:pPr lvl="1"/>
            <a:r>
              <a:rPr lang="nl-NL" sz="2800" b="1" dirty="0">
                <a:solidFill>
                  <a:srgbClr val="002060"/>
                </a:solidFill>
              </a:rPr>
              <a:t>G</a:t>
            </a:r>
            <a:r>
              <a:rPr lang="nl-NL" sz="2800" dirty="0">
                <a:solidFill>
                  <a:srgbClr val="002060"/>
                </a:solidFill>
              </a:rPr>
              <a:t>eld</a:t>
            </a:r>
          </a:p>
          <a:p>
            <a:pPr lvl="1"/>
            <a:r>
              <a:rPr lang="nl-NL" sz="2800" b="1" dirty="0">
                <a:solidFill>
                  <a:srgbClr val="002060"/>
                </a:solidFill>
              </a:rPr>
              <a:t>I</a:t>
            </a:r>
            <a:r>
              <a:rPr lang="nl-NL" sz="2800" dirty="0">
                <a:solidFill>
                  <a:srgbClr val="002060"/>
                </a:solidFill>
              </a:rPr>
              <a:t>nformatie</a:t>
            </a:r>
          </a:p>
          <a:p>
            <a:pPr lvl="1"/>
            <a:r>
              <a:rPr lang="nl-NL" sz="2800" b="1" dirty="0">
                <a:solidFill>
                  <a:srgbClr val="002060"/>
                </a:solidFill>
              </a:rPr>
              <a:t>K</a:t>
            </a:r>
            <a:r>
              <a:rPr lang="nl-NL" sz="2800" dirty="0">
                <a:solidFill>
                  <a:srgbClr val="002060"/>
                </a:solidFill>
              </a:rPr>
              <a:t>waliteit</a:t>
            </a:r>
          </a:p>
          <a:p>
            <a:pPr lvl="1"/>
            <a:r>
              <a:rPr lang="nl-NL" sz="2800" b="1" dirty="0">
                <a:solidFill>
                  <a:srgbClr val="002060"/>
                </a:solidFill>
              </a:rPr>
              <a:t>O</a:t>
            </a:r>
            <a:r>
              <a:rPr lang="nl-NL" sz="2800" dirty="0">
                <a:solidFill>
                  <a:srgbClr val="002060"/>
                </a:solidFill>
              </a:rPr>
              <a:t>rganisatie</a:t>
            </a:r>
          </a:p>
          <a:p>
            <a:pPr lvl="1"/>
            <a:r>
              <a:rPr lang="nl-NL" sz="2800" b="1" dirty="0">
                <a:solidFill>
                  <a:srgbClr val="002060"/>
                </a:solidFill>
              </a:rPr>
              <a:t>T</a:t>
            </a:r>
            <a:r>
              <a:rPr lang="nl-NL" sz="2800" dirty="0">
                <a:solidFill>
                  <a:srgbClr val="002060"/>
                </a:solidFill>
              </a:rPr>
              <a:t>ijd</a:t>
            </a:r>
          </a:p>
        </p:txBody>
      </p:sp>
    </p:spTree>
    <p:extLst>
      <p:ext uri="{BB962C8B-B14F-4D97-AF65-F5344CB8AC3E}">
        <p14:creationId xmlns:p14="http://schemas.microsoft.com/office/powerpoint/2010/main" val="61061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Waardoor projecten mislukken</a:t>
            </a:r>
          </a:p>
        </p:txBody>
      </p:sp>
      <p:sp>
        <p:nvSpPr>
          <p:cNvPr id="6" name="Rectangle 10">
            <a:extLst>
              <a:ext uri="{FF2B5EF4-FFF2-40B4-BE49-F238E27FC236}">
                <a16:creationId xmlns:a16="http://schemas.microsoft.com/office/drawing/2014/main" id="{1D425E79-4E24-4D52-BBE4-15040A4B9B5C}"/>
              </a:ext>
            </a:extLst>
          </p:cNvPr>
          <p:cNvSpPr>
            <a:spLocks noChangeArrowheads="1"/>
          </p:cNvSpPr>
          <p:nvPr/>
        </p:nvSpPr>
        <p:spPr bwMode="auto">
          <a:xfrm>
            <a:off x="7786773" y="2469604"/>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endParaRPr lang="nl-NL" altLang="nl-NL" sz="1800" b="0" dirty="0"/>
          </a:p>
          <a:p>
            <a:pPr eaLnBrk="1" hangingPunct="1">
              <a:spcBef>
                <a:spcPct val="0"/>
              </a:spcBef>
              <a:buClrTx/>
              <a:buSzTx/>
              <a:buFontTx/>
              <a:buNone/>
            </a:pPr>
            <a:endParaRPr lang="nl-NL" altLang="nl-NL" sz="1800" b="0" dirty="0"/>
          </a:p>
        </p:txBody>
      </p:sp>
      <p:sp>
        <p:nvSpPr>
          <p:cNvPr id="7" name="Rectangle 11">
            <a:extLst>
              <a:ext uri="{FF2B5EF4-FFF2-40B4-BE49-F238E27FC236}">
                <a16:creationId xmlns:a16="http://schemas.microsoft.com/office/drawing/2014/main" id="{D78091AD-FD63-46AA-AC00-FF03FA90A0DD}"/>
              </a:ext>
            </a:extLst>
          </p:cNvPr>
          <p:cNvSpPr>
            <a:spLocks noChangeArrowheads="1"/>
          </p:cNvSpPr>
          <p:nvPr/>
        </p:nvSpPr>
        <p:spPr bwMode="auto">
          <a:xfrm rot="-442083">
            <a:off x="1111646" y="1966166"/>
            <a:ext cx="1949450" cy="366712"/>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Onjuiste planning</a:t>
            </a:r>
          </a:p>
        </p:txBody>
      </p:sp>
      <p:sp>
        <p:nvSpPr>
          <p:cNvPr id="8" name="Rectangle 12">
            <a:extLst>
              <a:ext uri="{FF2B5EF4-FFF2-40B4-BE49-F238E27FC236}">
                <a16:creationId xmlns:a16="http://schemas.microsoft.com/office/drawing/2014/main" id="{37409729-3CA1-4518-98D4-0376F75FFDBE}"/>
              </a:ext>
            </a:extLst>
          </p:cNvPr>
          <p:cNvSpPr>
            <a:spLocks noChangeArrowheads="1"/>
          </p:cNvSpPr>
          <p:nvPr/>
        </p:nvSpPr>
        <p:spPr bwMode="auto">
          <a:xfrm>
            <a:off x="5049923" y="2829967"/>
            <a:ext cx="2762250" cy="366712"/>
          </a:xfrm>
          <a:prstGeom prst="rect">
            <a:avLst/>
          </a:prstGeom>
          <a:solidFill>
            <a:srgbClr val="99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Te optimistische planning</a:t>
            </a:r>
          </a:p>
        </p:txBody>
      </p:sp>
      <p:sp>
        <p:nvSpPr>
          <p:cNvPr id="9" name="Rectangle 13">
            <a:extLst>
              <a:ext uri="{FF2B5EF4-FFF2-40B4-BE49-F238E27FC236}">
                <a16:creationId xmlns:a16="http://schemas.microsoft.com/office/drawing/2014/main" id="{080D5C81-7FA2-4BCF-BBD9-4B567B92FF1D}"/>
              </a:ext>
            </a:extLst>
          </p:cNvPr>
          <p:cNvSpPr>
            <a:spLocks noChangeArrowheads="1"/>
          </p:cNvSpPr>
          <p:nvPr/>
        </p:nvSpPr>
        <p:spPr bwMode="auto">
          <a:xfrm>
            <a:off x="3249698" y="2109242"/>
            <a:ext cx="2774950" cy="366712"/>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Te laat beginnen activiteit</a:t>
            </a:r>
          </a:p>
        </p:txBody>
      </p:sp>
      <p:sp>
        <p:nvSpPr>
          <p:cNvPr id="10" name="Rectangle 14">
            <a:extLst>
              <a:ext uri="{FF2B5EF4-FFF2-40B4-BE49-F238E27FC236}">
                <a16:creationId xmlns:a16="http://schemas.microsoft.com/office/drawing/2014/main" id="{439DD151-B727-4013-9B1F-536751EC253C}"/>
              </a:ext>
            </a:extLst>
          </p:cNvPr>
          <p:cNvSpPr>
            <a:spLocks noChangeArrowheads="1"/>
          </p:cNvSpPr>
          <p:nvPr/>
        </p:nvSpPr>
        <p:spPr bwMode="auto">
          <a:xfrm rot="445885">
            <a:off x="3249698" y="1606004"/>
            <a:ext cx="3867150" cy="366713"/>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Projectleden onvoldoende bekwaam</a:t>
            </a:r>
          </a:p>
        </p:txBody>
      </p:sp>
      <p:sp>
        <p:nvSpPr>
          <p:cNvPr id="11" name="Rectangle 15">
            <a:extLst>
              <a:ext uri="{FF2B5EF4-FFF2-40B4-BE49-F238E27FC236}">
                <a16:creationId xmlns:a16="http://schemas.microsoft.com/office/drawing/2014/main" id="{2764ADCB-CD40-43D8-A0CD-D5972C27F560}"/>
              </a:ext>
            </a:extLst>
          </p:cNvPr>
          <p:cNvSpPr>
            <a:spLocks noChangeArrowheads="1"/>
          </p:cNvSpPr>
          <p:nvPr/>
        </p:nvSpPr>
        <p:spPr bwMode="auto">
          <a:xfrm rot="504534">
            <a:off x="222015" y="5486588"/>
            <a:ext cx="2952750" cy="366713"/>
          </a:xfrm>
          <a:prstGeom prst="rect">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Project wordt tegengewerkt</a:t>
            </a:r>
          </a:p>
        </p:txBody>
      </p:sp>
      <p:sp>
        <p:nvSpPr>
          <p:cNvPr id="12" name="Rectangle 16">
            <a:extLst>
              <a:ext uri="{FF2B5EF4-FFF2-40B4-BE49-F238E27FC236}">
                <a16:creationId xmlns:a16="http://schemas.microsoft.com/office/drawing/2014/main" id="{9868A89E-806A-4C87-AEBF-AF47E19DE031}"/>
              </a:ext>
            </a:extLst>
          </p:cNvPr>
          <p:cNvSpPr>
            <a:spLocks noChangeArrowheads="1"/>
          </p:cNvSpPr>
          <p:nvPr/>
        </p:nvSpPr>
        <p:spPr bwMode="auto">
          <a:xfrm rot="442538">
            <a:off x="595379" y="3138742"/>
            <a:ext cx="4583113" cy="369888"/>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Projectleden hebben te veel aan hun hoofd</a:t>
            </a:r>
          </a:p>
        </p:txBody>
      </p:sp>
      <p:sp>
        <p:nvSpPr>
          <p:cNvPr id="13" name="Rectangle 17">
            <a:extLst>
              <a:ext uri="{FF2B5EF4-FFF2-40B4-BE49-F238E27FC236}">
                <a16:creationId xmlns:a16="http://schemas.microsoft.com/office/drawing/2014/main" id="{4D6AF54E-181C-4D13-B01F-F58963632692}"/>
              </a:ext>
            </a:extLst>
          </p:cNvPr>
          <p:cNvSpPr>
            <a:spLocks noChangeArrowheads="1"/>
          </p:cNvSpPr>
          <p:nvPr/>
        </p:nvSpPr>
        <p:spPr bwMode="auto">
          <a:xfrm rot="295823">
            <a:off x="6994611" y="2396579"/>
            <a:ext cx="4557712" cy="366713"/>
          </a:xfrm>
          <a:prstGeom prst="rect">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Projectmedewerkers willen 'te mooi' maken</a:t>
            </a:r>
          </a:p>
        </p:txBody>
      </p:sp>
      <p:sp>
        <p:nvSpPr>
          <p:cNvPr id="14" name="Rectangle 18">
            <a:extLst>
              <a:ext uri="{FF2B5EF4-FFF2-40B4-BE49-F238E27FC236}">
                <a16:creationId xmlns:a16="http://schemas.microsoft.com/office/drawing/2014/main" id="{0246E0CA-5F0D-4983-BFB1-22C337A40CB8}"/>
              </a:ext>
            </a:extLst>
          </p:cNvPr>
          <p:cNvSpPr>
            <a:spLocks noChangeArrowheads="1"/>
          </p:cNvSpPr>
          <p:nvPr/>
        </p:nvSpPr>
        <p:spPr bwMode="auto">
          <a:xfrm>
            <a:off x="7353386" y="1821904"/>
            <a:ext cx="4273550" cy="366713"/>
          </a:xfrm>
          <a:prstGeom prst="rect">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Veel kleine afwijkingen maken één grote</a:t>
            </a:r>
          </a:p>
        </p:txBody>
      </p:sp>
      <p:sp>
        <p:nvSpPr>
          <p:cNvPr id="15" name="Rectangle 19">
            <a:extLst>
              <a:ext uri="{FF2B5EF4-FFF2-40B4-BE49-F238E27FC236}">
                <a16:creationId xmlns:a16="http://schemas.microsoft.com/office/drawing/2014/main" id="{5105F421-0005-4985-9961-DCE079DEB15D}"/>
              </a:ext>
            </a:extLst>
          </p:cNvPr>
          <p:cNvSpPr>
            <a:spLocks noChangeArrowheads="1"/>
          </p:cNvSpPr>
          <p:nvPr/>
        </p:nvSpPr>
        <p:spPr bwMode="auto">
          <a:xfrm rot="-1357191">
            <a:off x="521140" y="4128176"/>
            <a:ext cx="1784350" cy="36671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Materiaalverlies</a:t>
            </a:r>
          </a:p>
        </p:txBody>
      </p:sp>
      <p:sp>
        <p:nvSpPr>
          <p:cNvPr id="16" name="Rectangle 20">
            <a:extLst>
              <a:ext uri="{FF2B5EF4-FFF2-40B4-BE49-F238E27FC236}">
                <a16:creationId xmlns:a16="http://schemas.microsoft.com/office/drawing/2014/main" id="{801A2E14-C457-4084-ABDD-1D16DFFD8709}"/>
              </a:ext>
            </a:extLst>
          </p:cNvPr>
          <p:cNvSpPr>
            <a:spLocks noChangeArrowheads="1"/>
          </p:cNvSpPr>
          <p:nvPr/>
        </p:nvSpPr>
        <p:spPr bwMode="auto">
          <a:xfrm rot="-1106097">
            <a:off x="2709948" y="4196804"/>
            <a:ext cx="2343150" cy="366713"/>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Herstellen van fouten</a:t>
            </a:r>
          </a:p>
        </p:txBody>
      </p:sp>
      <p:sp>
        <p:nvSpPr>
          <p:cNvPr id="17" name="Rectangle 21">
            <a:extLst>
              <a:ext uri="{FF2B5EF4-FFF2-40B4-BE49-F238E27FC236}">
                <a16:creationId xmlns:a16="http://schemas.microsoft.com/office/drawing/2014/main" id="{FDCE57B6-5483-4324-91B8-506BFC251616}"/>
              </a:ext>
            </a:extLst>
          </p:cNvPr>
          <p:cNvSpPr>
            <a:spLocks noChangeArrowheads="1"/>
          </p:cNvSpPr>
          <p:nvPr/>
        </p:nvSpPr>
        <p:spPr bwMode="auto">
          <a:xfrm rot="-549720">
            <a:off x="8361448" y="3037929"/>
            <a:ext cx="1746250" cy="366713"/>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Te late levering</a:t>
            </a:r>
          </a:p>
        </p:txBody>
      </p:sp>
      <p:sp>
        <p:nvSpPr>
          <p:cNvPr id="18" name="Rectangle 22">
            <a:extLst>
              <a:ext uri="{FF2B5EF4-FFF2-40B4-BE49-F238E27FC236}">
                <a16:creationId xmlns:a16="http://schemas.microsoft.com/office/drawing/2014/main" id="{1D8E00DF-3427-48DD-8D15-F96423E1AA27}"/>
              </a:ext>
            </a:extLst>
          </p:cNvPr>
          <p:cNvSpPr>
            <a:spLocks noChangeArrowheads="1"/>
          </p:cNvSpPr>
          <p:nvPr/>
        </p:nvSpPr>
        <p:spPr bwMode="auto">
          <a:xfrm rot="-412904">
            <a:off x="5049923" y="4773067"/>
            <a:ext cx="2559050" cy="366712"/>
          </a:xfrm>
          <a:prstGeom prst="rect">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Vergeten voorbereiding</a:t>
            </a:r>
          </a:p>
        </p:txBody>
      </p:sp>
      <p:sp>
        <p:nvSpPr>
          <p:cNvPr id="19" name="Rectangle 23">
            <a:extLst>
              <a:ext uri="{FF2B5EF4-FFF2-40B4-BE49-F238E27FC236}">
                <a16:creationId xmlns:a16="http://schemas.microsoft.com/office/drawing/2014/main" id="{B7FD752D-8DFF-4ED5-8421-22DEC5284172}"/>
              </a:ext>
            </a:extLst>
          </p:cNvPr>
          <p:cNvSpPr>
            <a:spLocks noChangeArrowheads="1"/>
          </p:cNvSpPr>
          <p:nvPr/>
        </p:nvSpPr>
        <p:spPr bwMode="auto">
          <a:xfrm rot="742144">
            <a:off x="3178261" y="5422354"/>
            <a:ext cx="2152650" cy="366713"/>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Vergeten afwerking</a:t>
            </a:r>
          </a:p>
        </p:txBody>
      </p:sp>
      <p:sp>
        <p:nvSpPr>
          <p:cNvPr id="20" name="Rectangle 24">
            <a:extLst>
              <a:ext uri="{FF2B5EF4-FFF2-40B4-BE49-F238E27FC236}">
                <a16:creationId xmlns:a16="http://schemas.microsoft.com/office/drawing/2014/main" id="{F9B7DC1C-38B0-4B1B-A641-5F153664B1A2}"/>
              </a:ext>
            </a:extLst>
          </p:cNvPr>
          <p:cNvSpPr>
            <a:spLocks noChangeArrowheads="1"/>
          </p:cNvSpPr>
          <p:nvPr/>
        </p:nvSpPr>
        <p:spPr bwMode="auto">
          <a:xfrm>
            <a:off x="5396912" y="3914802"/>
            <a:ext cx="1454150" cy="366713"/>
          </a:xfrm>
          <a:prstGeom prst="rect">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Calamiteiten</a:t>
            </a:r>
          </a:p>
        </p:txBody>
      </p:sp>
      <p:sp>
        <p:nvSpPr>
          <p:cNvPr id="21" name="Rectangle 25">
            <a:extLst>
              <a:ext uri="{FF2B5EF4-FFF2-40B4-BE49-F238E27FC236}">
                <a16:creationId xmlns:a16="http://schemas.microsoft.com/office/drawing/2014/main" id="{FAB9FA9C-85DE-493C-8A3B-C9316C96A71F}"/>
              </a:ext>
            </a:extLst>
          </p:cNvPr>
          <p:cNvSpPr>
            <a:spLocks noChangeArrowheads="1"/>
          </p:cNvSpPr>
          <p:nvPr/>
        </p:nvSpPr>
        <p:spPr bwMode="auto">
          <a:xfrm rot="-928280">
            <a:off x="7353386" y="5349329"/>
            <a:ext cx="2762250" cy="366713"/>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Onduidelijk doel/opdracht</a:t>
            </a:r>
          </a:p>
        </p:txBody>
      </p:sp>
      <p:sp>
        <p:nvSpPr>
          <p:cNvPr id="22" name="Rectangle 26">
            <a:extLst>
              <a:ext uri="{FF2B5EF4-FFF2-40B4-BE49-F238E27FC236}">
                <a16:creationId xmlns:a16="http://schemas.microsoft.com/office/drawing/2014/main" id="{C931B5DB-458A-4E9B-948B-E84D6A7DD417}"/>
              </a:ext>
            </a:extLst>
          </p:cNvPr>
          <p:cNvSpPr>
            <a:spLocks noChangeArrowheads="1"/>
          </p:cNvSpPr>
          <p:nvPr/>
        </p:nvSpPr>
        <p:spPr bwMode="auto">
          <a:xfrm rot="383664">
            <a:off x="8218573" y="4557167"/>
            <a:ext cx="2127250" cy="366712"/>
          </a:xfrm>
          <a:prstGeom prst="rect">
            <a:avLst/>
          </a:prstGeom>
          <a:solidFill>
            <a:srgbClr val="99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Definitiewijzigingen</a:t>
            </a:r>
          </a:p>
        </p:txBody>
      </p:sp>
      <p:sp>
        <p:nvSpPr>
          <p:cNvPr id="23" name="Rectangle 27">
            <a:extLst>
              <a:ext uri="{FF2B5EF4-FFF2-40B4-BE49-F238E27FC236}">
                <a16:creationId xmlns:a16="http://schemas.microsoft.com/office/drawing/2014/main" id="{512030E0-B2EB-491E-A960-4432BFFCBBEC}"/>
              </a:ext>
            </a:extLst>
          </p:cNvPr>
          <p:cNvSpPr>
            <a:spLocks noChangeArrowheads="1"/>
          </p:cNvSpPr>
          <p:nvPr/>
        </p:nvSpPr>
        <p:spPr bwMode="auto">
          <a:xfrm rot="985034">
            <a:off x="9082173" y="3838029"/>
            <a:ext cx="2533650" cy="366713"/>
          </a:xfrm>
          <a:prstGeom prst="rect">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Buitenwereld verandert</a:t>
            </a:r>
          </a:p>
        </p:txBody>
      </p:sp>
      <p:sp>
        <p:nvSpPr>
          <p:cNvPr id="24" name="Rectangle 28">
            <a:extLst>
              <a:ext uri="{FF2B5EF4-FFF2-40B4-BE49-F238E27FC236}">
                <a16:creationId xmlns:a16="http://schemas.microsoft.com/office/drawing/2014/main" id="{7D4FDB63-8B1D-44B1-8742-17E5E138C0E8}"/>
              </a:ext>
            </a:extLst>
          </p:cNvPr>
          <p:cNvSpPr>
            <a:spLocks noChangeArrowheads="1"/>
          </p:cNvSpPr>
          <p:nvPr/>
        </p:nvSpPr>
        <p:spPr bwMode="auto">
          <a:xfrm rot="-325021">
            <a:off x="7210511" y="3693567"/>
            <a:ext cx="1708150" cy="366712"/>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rgbClr val="FF0000"/>
              </a:buClr>
              <a:buSzPct val="95000"/>
              <a:buFont typeface="Wingdings" panose="05000000000000000000" pitchFamily="2" charset="2"/>
              <a:buChar char="ª"/>
              <a:defRPr sz="28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hlink"/>
              </a:buClr>
              <a:buFont typeface="Wingdings" panose="05000000000000000000" pitchFamily="2" charset="2"/>
              <a:buChar char="ª"/>
              <a:defRPr sz="2000">
                <a:solidFill>
                  <a:schemeClr val="tx1"/>
                </a:solidFill>
                <a:latin typeface="Arial" panose="020B0604020202020204" pitchFamily="34" charset="0"/>
              </a:defRPr>
            </a:lvl4pPr>
            <a:lvl5pPr marL="2057400" indent="-228600">
              <a:spcBef>
                <a:spcPct val="20000"/>
              </a:spcBef>
              <a:buClr>
                <a:schemeClr val="folHlink"/>
              </a:buClr>
              <a:buFont typeface="Wingdings" panose="05000000000000000000" pitchFamily="2" charset="2"/>
              <a:buChar char="w"/>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anose="05000000000000000000" pitchFamily="2" charset="2"/>
              <a:buChar char="w"/>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800" b="0" dirty="0"/>
              <a:t>Renteverliezen</a:t>
            </a:r>
          </a:p>
        </p:txBody>
      </p:sp>
    </p:spTree>
    <p:extLst>
      <p:ext uri="{BB962C8B-B14F-4D97-AF65-F5344CB8AC3E}">
        <p14:creationId xmlns:p14="http://schemas.microsoft.com/office/powerpoint/2010/main" val="14008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to="" calcmode="lin" valueType="num">
                                      <p:cBhvr>
                                        <p:cTn id="16" dur="1" fill="hold"/>
                                        <p:tgtEl>
                                          <p:spTgt spid="9"/>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to="" calcmode="lin" valueType="num">
                                      <p:cBhvr>
                                        <p:cTn id="28" dur="1" fill="hold"/>
                                        <p:tgtEl>
                                          <p:spTgt spid="13"/>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to="" calcmode="lin" valueType="num">
                                      <p:cBhvr>
                                        <p:cTn id="31" dur="1" fill="hold"/>
                                        <p:tgtEl>
                                          <p:spTgt spid="14"/>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to="" calcmode="lin" valueType="num">
                                      <p:cBhvr>
                                        <p:cTn id="34" dur="1" fill="hold"/>
                                        <p:tgtEl>
                                          <p:spTgt spid="15"/>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to="" calcmode="lin" valueType="num">
                                      <p:cBhvr>
                                        <p:cTn id="40" dur="1" fill="hold"/>
                                        <p:tgtEl>
                                          <p:spTgt spid="17"/>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to="" calcmode="lin" valueType="num">
                                      <p:cBhvr>
                                        <p:cTn id="43" dur="1" fill="hold"/>
                                        <p:tgtEl>
                                          <p:spTgt spid="18"/>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to="" calcmode="lin" valueType="num">
                                      <p:cBhvr>
                                        <p:cTn id="46" dur="1" fill="hold"/>
                                        <p:tgtEl>
                                          <p:spTgt spid="19"/>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to="" calcmode="lin" valueType="num">
                                      <p:cBhvr>
                                        <p:cTn id="49" dur="1" fill="hold"/>
                                        <p:tgtEl>
                                          <p:spTgt spid="20"/>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to="" calcmode="lin" valueType="num">
                                      <p:cBhvr>
                                        <p:cTn id="52" dur="1" fill="hold"/>
                                        <p:tgtEl>
                                          <p:spTgt spid="21"/>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cBhvr>
                                        <p:cTn id="55" dur="1" fill="hold"/>
                                        <p:tgtEl>
                                          <p:spTgt spid="22"/>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to="" calcmode="lin" valueType="num">
                                      <p:cBhvr>
                                        <p:cTn id="58" dur="1" fill="hold"/>
                                        <p:tgtEl>
                                          <p:spTgt spid="23"/>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to="" calcmode="lin" valueType="num">
                                      <p:cBhvr>
                                        <p:cTn id="61"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66552-C317-4A94-A40A-08A3503C1122}"/>
              </a:ext>
            </a:extLst>
          </p:cNvPr>
          <p:cNvSpPr>
            <a:spLocks noGrp="1"/>
          </p:cNvSpPr>
          <p:nvPr>
            <p:ph type="title"/>
          </p:nvPr>
        </p:nvSpPr>
        <p:spPr/>
        <p:txBody>
          <a:bodyPr/>
          <a:lstStyle/>
          <a:p>
            <a:r>
              <a:rPr lang="nl-NL" dirty="0"/>
              <a:t>Projectorganisatie en kwaliteitsbewaking</a:t>
            </a:r>
          </a:p>
        </p:txBody>
      </p:sp>
      <p:pic>
        <p:nvPicPr>
          <p:cNvPr id="6" name="Afbeelding 5">
            <a:extLst>
              <a:ext uri="{FF2B5EF4-FFF2-40B4-BE49-F238E27FC236}">
                <a16:creationId xmlns:a16="http://schemas.microsoft.com/office/drawing/2014/main" id="{7AF33D67-2F57-40D3-B8D2-D2D0E2E1B505}"/>
              </a:ext>
            </a:extLst>
          </p:cNvPr>
          <p:cNvPicPr>
            <a:picLocks noChangeAspect="1"/>
          </p:cNvPicPr>
          <p:nvPr/>
        </p:nvPicPr>
        <p:blipFill rotWithShape="1">
          <a:blip r:embed="rId2"/>
          <a:srcRect t="2149" b="49108"/>
          <a:stretch/>
        </p:blipFill>
        <p:spPr>
          <a:xfrm>
            <a:off x="2085975" y="2015230"/>
            <a:ext cx="8020050" cy="1819923"/>
          </a:xfrm>
          <a:prstGeom prst="rect">
            <a:avLst/>
          </a:prstGeom>
        </p:spPr>
      </p:pic>
    </p:spTree>
    <p:extLst>
      <p:ext uri="{BB962C8B-B14F-4D97-AF65-F5344CB8AC3E}">
        <p14:creationId xmlns:p14="http://schemas.microsoft.com/office/powerpoint/2010/main" val="414542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PDCA-cyclus</a:t>
            </a:r>
          </a:p>
        </p:txBody>
      </p:sp>
      <p:sp>
        <p:nvSpPr>
          <p:cNvPr id="3" name="Tekstvak 2"/>
          <p:cNvSpPr txBox="1"/>
          <p:nvPr/>
        </p:nvSpPr>
        <p:spPr>
          <a:xfrm>
            <a:off x="2973021" y="1690688"/>
            <a:ext cx="7200800" cy="646331"/>
          </a:xfrm>
          <a:prstGeom prst="rect">
            <a:avLst/>
          </a:prstGeom>
          <a:noFill/>
        </p:spPr>
        <p:txBody>
          <a:bodyPr wrap="square" rtlCol="0">
            <a:spAutoFit/>
          </a:bodyPr>
          <a:lstStyle/>
          <a:p>
            <a:r>
              <a:rPr lang="nl-NL" sz="3600" dirty="0">
                <a:solidFill>
                  <a:prstClr val="black"/>
                </a:solidFill>
                <a:latin typeface="Arial" panose="020B0604020202020204" pitchFamily="34" charset="0"/>
                <a:cs typeface="Arial" panose="020B0604020202020204" pitchFamily="34" charset="0"/>
              </a:rPr>
              <a:t>Zijn we nog op de goede weg?</a:t>
            </a:r>
          </a:p>
        </p:txBody>
      </p:sp>
      <p:pic>
        <p:nvPicPr>
          <p:cNvPr id="1028" name="Picture 4" descr="Afbeeldingsresultaat voor pdca">
            <a:extLst>
              <a:ext uri="{FF2B5EF4-FFF2-40B4-BE49-F238E27FC236}">
                <a16:creationId xmlns:a16="http://schemas.microsoft.com/office/drawing/2014/main" id="{845C07E6-1D6B-4DC1-A27B-BCAE489C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162" y="2524541"/>
            <a:ext cx="34956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PDCA-cyclus</a:t>
            </a:r>
          </a:p>
        </p:txBody>
      </p:sp>
      <p:pic>
        <p:nvPicPr>
          <p:cNvPr id="1026" name="Picture 2" descr="Afbeeldingsresultaat voor pdca">
            <a:extLst>
              <a:ext uri="{FF2B5EF4-FFF2-40B4-BE49-F238E27FC236}">
                <a16:creationId xmlns:a16="http://schemas.microsoft.com/office/drawing/2014/main" id="{BF0E8D26-CAC8-4639-AAE1-81BC210C1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614349"/>
            <a:ext cx="5715000"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28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PDCA-cyclus</a:t>
            </a:r>
          </a:p>
        </p:txBody>
      </p:sp>
      <p:pic>
        <p:nvPicPr>
          <p:cNvPr id="2050" name="Picture 2" descr="Afbeeldingsresultaat voor pdca">
            <a:extLst>
              <a:ext uri="{FF2B5EF4-FFF2-40B4-BE49-F238E27FC236}">
                <a16:creationId xmlns:a16="http://schemas.microsoft.com/office/drawing/2014/main" id="{982840BE-29D1-4D5C-8987-AF086CD2C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335"/>
          <a:stretch/>
        </p:blipFill>
        <p:spPr bwMode="auto">
          <a:xfrm>
            <a:off x="1219200" y="1690688"/>
            <a:ext cx="9753600" cy="320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5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lstStyle/>
          <a:p>
            <a:r>
              <a:rPr lang="nl-NL" dirty="0"/>
              <a:t>Afspraken maken over samenwerking</a:t>
            </a:r>
          </a:p>
          <a:p>
            <a:pPr marL="0" indent="0">
              <a:buNone/>
            </a:pPr>
            <a:endParaRPr lang="nl-NL" dirty="0"/>
          </a:p>
          <a:p>
            <a:r>
              <a:rPr lang="nl-NL" dirty="0"/>
              <a:t>Neem in je planning minimaal 3 PDCA momenten in.</a:t>
            </a:r>
          </a:p>
          <a:p>
            <a:pPr marL="0" indent="0">
              <a:buNone/>
            </a:pPr>
            <a:endParaRPr lang="nl-NL" dirty="0"/>
          </a:p>
          <a:p>
            <a:r>
              <a:rPr lang="nl-NL" dirty="0"/>
              <a:t>Maak in je groepje een manier, kort plannetje hoe je dit gaat doen.</a:t>
            </a:r>
          </a:p>
        </p:txBody>
      </p:sp>
    </p:spTree>
    <p:extLst>
      <p:ext uri="{BB962C8B-B14F-4D97-AF65-F5344CB8AC3E}">
        <p14:creationId xmlns:p14="http://schemas.microsoft.com/office/powerpoint/2010/main" val="280670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66552-C317-4A94-A40A-08A3503C1122}"/>
              </a:ext>
            </a:extLst>
          </p:cNvPr>
          <p:cNvSpPr>
            <a:spLocks noGrp="1"/>
          </p:cNvSpPr>
          <p:nvPr>
            <p:ph type="title"/>
          </p:nvPr>
        </p:nvSpPr>
        <p:spPr/>
        <p:txBody>
          <a:bodyPr/>
          <a:lstStyle/>
          <a:p>
            <a:r>
              <a:rPr lang="nl-NL" dirty="0"/>
              <a:t>Projectactiviteiten en fasering</a:t>
            </a:r>
          </a:p>
        </p:txBody>
      </p:sp>
      <p:pic>
        <p:nvPicPr>
          <p:cNvPr id="6" name="Afbeelding 5">
            <a:extLst>
              <a:ext uri="{FF2B5EF4-FFF2-40B4-BE49-F238E27FC236}">
                <a16:creationId xmlns:a16="http://schemas.microsoft.com/office/drawing/2014/main" id="{7AF33D67-2F57-40D3-B8D2-D2D0E2E1B505}"/>
              </a:ext>
            </a:extLst>
          </p:cNvPr>
          <p:cNvPicPr>
            <a:picLocks noChangeAspect="1"/>
          </p:cNvPicPr>
          <p:nvPr/>
        </p:nvPicPr>
        <p:blipFill rotWithShape="1">
          <a:blip r:embed="rId2"/>
          <a:srcRect t="50416" b="900"/>
          <a:stretch/>
        </p:blipFill>
        <p:spPr>
          <a:xfrm>
            <a:off x="2085975" y="2532355"/>
            <a:ext cx="8020050" cy="1817703"/>
          </a:xfrm>
          <a:prstGeom prst="rect">
            <a:avLst/>
          </a:prstGeom>
        </p:spPr>
      </p:pic>
    </p:spTree>
    <p:extLst>
      <p:ext uri="{BB962C8B-B14F-4D97-AF65-F5344CB8AC3E}">
        <p14:creationId xmlns:p14="http://schemas.microsoft.com/office/powerpoint/2010/main" val="112244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08CC2-FB2E-4DFA-B893-615E967113E5}"/>
              </a:ext>
            </a:extLst>
          </p:cNvPr>
          <p:cNvSpPr>
            <a:spLocks noGrp="1"/>
          </p:cNvSpPr>
          <p:nvPr>
            <p:ph type="ctrTitle"/>
          </p:nvPr>
        </p:nvSpPr>
        <p:spPr>
          <a:solidFill>
            <a:schemeClr val="bg1">
              <a:lumMod val="95000"/>
            </a:schemeClr>
          </a:solidFill>
        </p:spPr>
        <p:txBody>
          <a:bodyPr/>
          <a:lstStyle/>
          <a:p>
            <a:r>
              <a:rPr lang="nl-NL" dirty="0"/>
              <a:t>Projectactiviteiten en fasering</a:t>
            </a:r>
          </a:p>
        </p:txBody>
      </p:sp>
      <p:pic>
        <p:nvPicPr>
          <p:cNvPr id="7170" name="Picture 2" descr="Afbeeldingsresultaat voor stappenplan">
            <a:extLst>
              <a:ext uri="{FF2B5EF4-FFF2-40B4-BE49-F238E27FC236}">
                <a16:creationId xmlns:a16="http://schemas.microsoft.com/office/drawing/2014/main" id="{E044F081-4D7C-4F23-B946-B9773DAA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929" y="3595123"/>
            <a:ext cx="6512141" cy="183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5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Projectactiviteiten</a:t>
            </a:r>
          </a:p>
        </p:txBody>
      </p:sp>
      <p:pic>
        <p:nvPicPr>
          <p:cNvPr id="6146" name="Picture 2" descr="Afbeeldingsresultaat voor stappenplan">
            <a:extLst>
              <a:ext uri="{FF2B5EF4-FFF2-40B4-BE49-F238E27FC236}">
                <a16:creationId xmlns:a16="http://schemas.microsoft.com/office/drawing/2014/main" id="{5C7FF37F-AE86-4781-80FA-4046E0F04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3" b="11968"/>
          <a:stretch/>
        </p:blipFill>
        <p:spPr bwMode="auto">
          <a:xfrm>
            <a:off x="1547658" y="1955307"/>
            <a:ext cx="4632156" cy="39594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fbeeldingsresultaat voor start finish">
            <a:extLst>
              <a:ext uri="{FF2B5EF4-FFF2-40B4-BE49-F238E27FC236}">
                <a16:creationId xmlns:a16="http://schemas.microsoft.com/office/drawing/2014/main" id="{325D0481-369D-43DC-8F83-09FFF2D63F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87"/>
          <a:stretch/>
        </p:blipFill>
        <p:spPr bwMode="auto">
          <a:xfrm>
            <a:off x="568171" y="4216954"/>
            <a:ext cx="1473694" cy="1957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at voor start finish">
            <a:extLst>
              <a:ext uri="{FF2B5EF4-FFF2-40B4-BE49-F238E27FC236}">
                <a16:creationId xmlns:a16="http://schemas.microsoft.com/office/drawing/2014/main" id="{8BC67660-F5ED-41B6-A795-341C751D23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71" r="5976" b="11210"/>
          <a:stretch/>
        </p:blipFill>
        <p:spPr bwMode="auto">
          <a:xfrm>
            <a:off x="10644342" y="436547"/>
            <a:ext cx="1260629" cy="1738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stappenplan">
            <a:extLst>
              <a:ext uri="{FF2B5EF4-FFF2-40B4-BE49-F238E27FC236}">
                <a16:creationId xmlns:a16="http://schemas.microsoft.com/office/drawing/2014/main" id="{6CBEF322-0354-4192-B40C-AE24B49F8C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79" r="11132" b="11968"/>
          <a:stretch/>
        </p:blipFill>
        <p:spPr bwMode="auto">
          <a:xfrm rot="308468">
            <a:off x="6307642" y="671100"/>
            <a:ext cx="4116514" cy="39630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stappenplan">
            <a:extLst>
              <a:ext uri="{FF2B5EF4-FFF2-40B4-BE49-F238E27FC236}">
                <a16:creationId xmlns:a16="http://schemas.microsoft.com/office/drawing/2014/main" id="{E18FE43E-7C70-44EE-AC71-32BD68509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95" t="17660" r="20859" b="62906"/>
          <a:stretch/>
        </p:blipFill>
        <p:spPr bwMode="auto">
          <a:xfrm rot="4977946">
            <a:off x="5491285" y="2366448"/>
            <a:ext cx="1557172" cy="123914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4957446A-8CFE-44E8-9B9D-582D04BF6915}"/>
              </a:ext>
            </a:extLst>
          </p:cNvPr>
          <p:cNvSpPr txBox="1">
            <a:spLocks/>
          </p:cNvSpPr>
          <p:nvPr/>
        </p:nvSpPr>
        <p:spPr bwMode="auto">
          <a:xfrm>
            <a:off x="8365899" y="731695"/>
            <a:ext cx="2024109" cy="72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1800" b="1" i="1" dirty="0">
                <a:solidFill>
                  <a:srgbClr val="C00000"/>
                </a:solidFill>
              </a:rPr>
              <a:t>Projectactiviteit 5</a:t>
            </a:r>
          </a:p>
        </p:txBody>
      </p:sp>
      <p:sp>
        <p:nvSpPr>
          <p:cNvPr id="11" name="Titel 1">
            <a:extLst>
              <a:ext uri="{FF2B5EF4-FFF2-40B4-BE49-F238E27FC236}">
                <a16:creationId xmlns:a16="http://schemas.microsoft.com/office/drawing/2014/main" id="{96D179BD-6D75-4F86-9DB8-E7D13163F4D9}"/>
              </a:ext>
            </a:extLst>
          </p:cNvPr>
          <p:cNvSpPr txBox="1">
            <a:spLocks/>
          </p:cNvSpPr>
          <p:nvPr/>
        </p:nvSpPr>
        <p:spPr bwMode="auto">
          <a:xfrm>
            <a:off x="2095130" y="4468405"/>
            <a:ext cx="2024109" cy="72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1800" b="1" i="1" dirty="0">
                <a:solidFill>
                  <a:srgbClr val="C00000"/>
                </a:solidFill>
              </a:rPr>
              <a:t>Projectactiviteit 1</a:t>
            </a:r>
          </a:p>
        </p:txBody>
      </p:sp>
      <p:sp>
        <p:nvSpPr>
          <p:cNvPr id="12" name="Titel 1">
            <a:extLst>
              <a:ext uri="{FF2B5EF4-FFF2-40B4-BE49-F238E27FC236}">
                <a16:creationId xmlns:a16="http://schemas.microsoft.com/office/drawing/2014/main" id="{430A0BE4-A9A6-46B2-9049-895366393E96}"/>
              </a:ext>
            </a:extLst>
          </p:cNvPr>
          <p:cNvSpPr txBox="1">
            <a:spLocks/>
          </p:cNvSpPr>
          <p:nvPr/>
        </p:nvSpPr>
        <p:spPr bwMode="auto">
          <a:xfrm>
            <a:off x="2029816" y="3405954"/>
            <a:ext cx="2024109" cy="72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1800" b="1" i="1" dirty="0">
                <a:solidFill>
                  <a:srgbClr val="C00000"/>
                </a:solidFill>
              </a:rPr>
              <a:t>Projectactiviteit 2</a:t>
            </a:r>
          </a:p>
        </p:txBody>
      </p:sp>
      <p:sp>
        <p:nvSpPr>
          <p:cNvPr id="13" name="Titel 1">
            <a:extLst>
              <a:ext uri="{FF2B5EF4-FFF2-40B4-BE49-F238E27FC236}">
                <a16:creationId xmlns:a16="http://schemas.microsoft.com/office/drawing/2014/main" id="{C260BA84-B504-489E-BF43-B5A673204949}"/>
              </a:ext>
            </a:extLst>
          </p:cNvPr>
          <p:cNvSpPr txBox="1">
            <a:spLocks/>
          </p:cNvSpPr>
          <p:nvPr/>
        </p:nvSpPr>
        <p:spPr bwMode="auto">
          <a:xfrm>
            <a:off x="5691951" y="4104637"/>
            <a:ext cx="2024109" cy="72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1800" b="1" i="1" dirty="0">
                <a:solidFill>
                  <a:srgbClr val="C00000"/>
                </a:solidFill>
              </a:rPr>
              <a:t>Projectactiviteit 4</a:t>
            </a:r>
          </a:p>
        </p:txBody>
      </p:sp>
      <p:sp>
        <p:nvSpPr>
          <p:cNvPr id="14" name="Titel 1">
            <a:extLst>
              <a:ext uri="{FF2B5EF4-FFF2-40B4-BE49-F238E27FC236}">
                <a16:creationId xmlns:a16="http://schemas.microsoft.com/office/drawing/2014/main" id="{74ED21E9-2CB0-4D9D-9916-A0703EBEE14A}"/>
              </a:ext>
            </a:extLst>
          </p:cNvPr>
          <p:cNvSpPr txBox="1">
            <a:spLocks/>
          </p:cNvSpPr>
          <p:nvPr/>
        </p:nvSpPr>
        <p:spPr bwMode="auto">
          <a:xfrm>
            <a:off x="6975180" y="2487685"/>
            <a:ext cx="2024109" cy="72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1800" b="1" i="1" dirty="0">
                <a:solidFill>
                  <a:srgbClr val="C00000"/>
                </a:solidFill>
              </a:rPr>
              <a:t>Projectactiviteit 4</a:t>
            </a:r>
          </a:p>
        </p:txBody>
      </p:sp>
      <p:sp>
        <p:nvSpPr>
          <p:cNvPr id="15" name="Titel 1">
            <a:extLst>
              <a:ext uri="{FF2B5EF4-FFF2-40B4-BE49-F238E27FC236}">
                <a16:creationId xmlns:a16="http://schemas.microsoft.com/office/drawing/2014/main" id="{751D1C6F-730A-45B2-A2A5-4D5D707A035D}"/>
              </a:ext>
            </a:extLst>
          </p:cNvPr>
          <p:cNvSpPr txBox="1">
            <a:spLocks/>
          </p:cNvSpPr>
          <p:nvPr/>
        </p:nvSpPr>
        <p:spPr bwMode="auto">
          <a:xfrm>
            <a:off x="3508159" y="1876979"/>
            <a:ext cx="2024109" cy="727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sz="1800" b="1" i="1" dirty="0">
                <a:solidFill>
                  <a:srgbClr val="C00000"/>
                </a:solidFill>
              </a:rPr>
              <a:t>Projectactiviteit 3</a:t>
            </a:r>
          </a:p>
        </p:txBody>
      </p:sp>
    </p:spTree>
    <p:extLst>
      <p:ext uri="{BB962C8B-B14F-4D97-AF65-F5344CB8AC3E}">
        <p14:creationId xmlns:p14="http://schemas.microsoft.com/office/powerpoint/2010/main" val="385680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Projectactiviteiten</a:t>
            </a:r>
          </a:p>
        </p:txBody>
      </p:sp>
      <p:sp>
        <p:nvSpPr>
          <p:cNvPr id="3" name="Tijdelijke aanduiding voor inhoud 2"/>
          <p:cNvSpPr>
            <a:spLocks noGrp="1"/>
          </p:cNvSpPr>
          <p:nvPr/>
        </p:nvSpPr>
        <p:spPr>
          <a:xfrm>
            <a:off x="1672613" y="1496310"/>
            <a:ext cx="8846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Geef een overzicht van alle projectactiviteiten</a:t>
            </a:r>
          </a:p>
          <a:p>
            <a:r>
              <a:rPr lang="nl-NL" dirty="0"/>
              <a:t>Groepeer in logische volgorde</a:t>
            </a:r>
          </a:p>
          <a:p>
            <a:r>
              <a:rPr lang="nl-NL" dirty="0"/>
              <a:t>Groepeer op vergelijkbare projectfases</a:t>
            </a:r>
          </a:p>
          <a:p>
            <a:r>
              <a:rPr lang="nl-NL" dirty="0"/>
              <a:t>Verwerk dit in een strokenplanning</a:t>
            </a:r>
          </a:p>
        </p:txBody>
      </p:sp>
    </p:spTree>
    <p:extLst>
      <p:ext uri="{BB962C8B-B14F-4D97-AF65-F5344CB8AC3E}">
        <p14:creationId xmlns:p14="http://schemas.microsoft.com/office/powerpoint/2010/main" val="1387719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886602B-75E8-4C04-9600-5C958C59E6CA}"/>
              </a:ext>
            </a:extLst>
          </p:cNvPr>
          <p:cNvPicPr>
            <a:picLocks noChangeAspect="1"/>
          </p:cNvPicPr>
          <p:nvPr/>
        </p:nvPicPr>
        <p:blipFill>
          <a:blip r:embed="rId2"/>
          <a:stretch>
            <a:fillRect/>
          </a:stretch>
        </p:blipFill>
        <p:spPr>
          <a:xfrm>
            <a:off x="3470496" y="869749"/>
            <a:ext cx="5486400" cy="5095875"/>
          </a:xfrm>
          <a:prstGeom prst="rect">
            <a:avLst/>
          </a:prstGeom>
        </p:spPr>
      </p:pic>
      <p:sp>
        <p:nvSpPr>
          <p:cNvPr id="2" name="Titel 1"/>
          <p:cNvSpPr>
            <a:spLocks noGrp="1"/>
          </p:cNvSpPr>
          <p:nvPr>
            <p:ph type="title"/>
          </p:nvPr>
        </p:nvSpPr>
        <p:spPr/>
        <p:txBody>
          <a:bodyPr/>
          <a:lstStyle/>
          <a:p>
            <a:r>
              <a:rPr lang="nl-NL" b="1" i="1" dirty="0"/>
              <a:t>Projectfases</a:t>
            </a:r>
            <a:r>
              <a:rPr lang="nl-NL" dirty="0"/>
              <a:t> </a:t>
            </a:r>
          </a:p>
        </p:txBody>
      </p:sp>
    </p:spTree>
    <p:extLst>
      <p:ext uri="{BB962C8B-B14F-4D97-AF65-F5344CB8AC3E}">
        <p14:creationId xmlns:p14="http://schemas.microsoft.com/office/powerpoint/2010/main" val="128144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1" dirty="0"/>
              <a:t>Strokenplanning</a:t>
            </a:r>
            <a:r>
              <a:rPr lang="nl-NL" dirty="0"/>
              <a:t> </a:t>
            </a:r>
          </a:p>
        </p:txBody>
      </p:sp>
      <p:pic>
        <p:nvPicPr>
          <p:cNvPr id="5" name="Afbeelding 4">
            <a:extLst>
              <a:ext uri="{FF2B5EF4-FFF2-40B4-BE49-F238E27FC236}">
                <a16:creationId xmlns:a16="http://schemas.microsoft.com/office/drawing/2014/main" id="{A78B9443-31E6-4489-AE82-12351F9EB3F4}"/>
              </a:ext>
            </a:extLst>
          </p:cNvPr>
          <p:cNvPicPr>
            <a:picLocks noChangeAspect="1"/>
          </p:cNvPicPr>
          <p:nvPr/>
        </p:nvPicPr>
        <p:blipFill>
          <a:blip r:embed="rId2"/>
          <a:stretch>
            <a:fillRect/>
          </a:stretch>
        </p:blipFill>
        <p:spPr>
          <a:xfrm>
            <a:off x="710213" y="1690688"/>
            <a:ext cx="10771573" cy="3814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262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08CC2-FB2E-4DFA-B893-615E967113E5}"/>
              </a:ext>
            </a:extLst>
          </p:cNvPr>
          <p:cNvSpPr>
            <a:spLocks noGrp="1"/>
          </p:cNvSpPr>
          <p:nvPr>
            <p:ph type="ctrTitle"/>
          </p:nvPr>
        </p:nvSpPr>
        <p:spPr>
          <a:solidFill>
            <a:schemeClr val="bg1">
              <a:lumMod val="95000"/>
            </a:schemeClr>
          </a:solidFill>
        </p:spPr>
        <p:txBody>
          <a:bodyPr/>
          <a:lstStyle/>
          <a:p>
            <a:r>
              <a:rPr lang="nl-NL" dirty="0"/>
              <a:t>Projectorganisatie</a:t>
            </a:r>
          </a:p>
        </p:txBody>
      </p:sp>
      <p:pic>
        <p:nvPicPr>
          <p:cNvPr id="6" name="Picture 2" descr="Afbeeldingsresultaat voor rolverdeling">
            <a:extLst>
              <a:ext uri="{FF2B5EF4-FFF2-40B4-BE49-F238E27FC236}">
                <a16:creationId xmlns:a16="http://schemas.microsoft.com/office/drawing/2014/main" id="{2CC9BECD-DC86-4DAA-BFFD-2979DB31F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042" y="3651199"/>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at voor rolverdeling">
            <a:extLst>
              <a:ext uri="{FF2B5EF4-FFF2-40B4-BE49-F238E27FC236}">
                <a16:creationId xmlns:a16="http://schemas.microsoft.com/office/drawing/2014/main" id="{18F423FD-8652-4B56-ADB8-D4F5F01BC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392" y="3805595"/>
            <a:ext cx="2997835" cy="187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3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Projectorganisatie</a:t>
            </a:r>
          </a:p>
        </p:txBody>
      </p:sp>
      <p:sp>
        <p:nvSpPr>
          <p:cNvPr id="8" name="Tijdelijke aanduiding voor inhoud 2"/>
          <p:cNvSpPr>
            <a:spLocks noGrp="1"/>
          </p:cNvSpPr>
          <p:nvPr/>
        </p:nvSpPr>
        <p:spPr>
          <a:xfrm>
            <a:off x="1312128" y="1690688"/>
            <a:ext cx="8846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3" name="Rechthoek 2"/>
          <p:cNvSpPr/>
          <p:nvPr/>
        </p:nvSpPr>
        <p:spPr>
          <a:xfrm>
            <a:off x="923278" y="1812660"/>
            <a:ext cx="8282866" cy="3509679"/>
          </a:xfrm>
          <a:prstGeom prst="rect">
            <a:avLst/>
          </a:prstGeom>
        </p:spPr>
        <p:txBody>
          <a:bodyPr wrap="square">
            <a:spAutoFit/>
          </a:bodyPr>
          <a:lstStyle/>
          <a:p>
            <a:pPr>
              <a:lnSpc>
                <a:spcPct val="107000"/>
              </a:lnSpc>
              <a:spcAft>
                <a:spcPts val="800"/>
              </a:spcAft>
            </a:pPr>
            <a:r>
              <a:rPr lang="nl-NL" sz="2000" b="1" dirty="0">
                <a:latin typeface="Arial" panose="020B0604020202020204" pitchFamily="34" charset="0"/>
                <a:ea typeface="Calibri" panose="020F0502020204030204" pitchFamily="34" charset="0"/>
                <a:cs typeface="Times New Roman" panose="02020603050405020304" pitchFamily="18" charset="0"/>
              </a:rPr>
              <a:t>Beschrijving projectorganisatie</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dirty="0">
                <a:latin typeface="Arial" panose="020B0604020202020204" pitchFamily="34" charset="0"/>
                <a:ea typeface="Calibri" panose="020F0502020204030204" pitchFamily="34" charset="0"/>
                <a:cs typeface="Times New Roman" panose="02020603050405020304" pitchFamily="18" charset="0"/>
              </a:rPr>
              <a:t>Er is beschreven hoe het project is georganiseerd. Daarin is minimaal benoemd: </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dirty="0">
                <a:latin typeface="Arial" panose="020B0604020202020204" pitchFamily="34" charset="0"/>
                <a:ea typeface="Calibri" panose="020F0502020204030204" pitchFamily="34" charset="0"/>
                <a:cs typeface="Times New Roman" panose="02020603050405020304" pitchFamily="18" charset="0"/>
              </a:rPr>
              <a:t>Lijst met namen en contactgegevens van de direct betrokken partijen (</a:t>
            </a:r>
            <a:r>
              <a:rPr lang="nl-NL"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opdrachtgever</a:t>
            </a:r>
            <a:r>
              <a:rPr lang="nl-NL" dirty="0">
                <a:latin typeface="Arial" panose="020B0604020202020204" pitchFamily="34" charset="0"/>
                <a:ea typeface="Calibri" panose="020F0502020204030204" pitchFamily="34" charset="0"/>
                <a:cs typeface="Times New Roman" panose="02020603050405020304" pitchFamily="18" charset="0"/>
              </a:rPr>
              <a:t>, </a:t>
            </a:r>
            <a:r>
              <a:rPr lang="nl-NL"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opdrachtnemers</a:t>
            </a:r>
            <a:r>
              <a:rPr lang="nl-NL" dirty="0">
                <a:latin typeface="Arial" panose="020B0604020202020204" pitchFamily="34" charset="0"/>
                <a:ea typeface="Calibri" panose="020F0502020204030204" pitchFamily="34" charset="0"/>
                <a:cs typeface="Times New Roman" panose="02020603050405020304" pitchFamily="18" charset="0"/>
              </a:rPr>
              <a:t>, </a:t>
            </a:r>
            <a:r>
              <a:rPr lang="nl-NL"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opdrachtbegeleiders</a:t>
            </a:r>
            <a:r>
              <a:rPr lang="nl-NL" dirty="0">
                <a:latin typeface="Arial" panose="020B0604020202020204" pitchFamily="34" charset="0"/>
                <a:ea typeface="Calibri" panose="020F0502020204030204" pitchFamily="34" charset="0"/>
                <a:cs typeface="Times New Roman" panose="02020603050405020304" pitchFamily="18" charset="0"/>
              </a:rPr>
              <a:t>, …) </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dirty="0">
                <a:latin typeface="Arial" panose="020B0604020202020204" pitchFamily="34" charset="0"/>
                <a:ea typeface="Calibri" panose="020F0502020204030204" pitchFamily="34" charset="0"/>
                <a:cs typeface="Times New Roman" panose="02020603050405020304" pitchFamily="18" charset="0"/>
              </a:rPr>
              <a:t>Hoe de rolverdeling binnen de projectgroep is</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dirty="0">
                <a:latin typeface="Arial" panose="020B0604020202020204" pitchFamily="34" charset="0"/>
                <a:ea typeface="Calibri" panose="020F0502020204030204" pitchFamily="34" charset="0"/>
                <a:cs typeface="Times New Roman" panose="02020603050405020304" pitchFamily="18" charset="0"/>
              </a:rPr>
              <a:t>Hoe en wanneer er vergaderd wordt</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dirty="0">
                <a:latin typeface="Arial" panose="020B0604020202020204" pitchFamily="34" charset="0"/>
                <a:ea typeface="Calibri" panose="020F0502020204030204" pitchFamily="34" charset="0"/>
                <a:cs typeface="Times New Roman" panose="02020603050405020304" pitchFamily="18" charset="0"/>
              </a:rPr>
              <a:t>Op welke manier er gecommuniceerd wordt</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dirty="0">
                <a:latin typeface="Arial" panose="020B0604020202020204" pitchFamily="34" charset="0"/>
                <a:ea typeface="Calibri" panose="020F0502020204030204" pitchFamily="34" charset="0"/>
                <a:cs typeface="Times New Roman" panose="02020603050405020304" pitchFamily="18" charset="0"/>
              </a:rPr>
              <a:t>Hoe de stakeholders geïnformeerd blijven</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dirty="0">
                <a:latin typeface="Arial" panose="020B0604020202020204" pitchFamily="34" charset="0"/>
                <a:ea typeface="Calibri" panose="020F0502020204030204" pitchFamily="34" charset="0"/>
                <a:cs typeface="Times New Roman" panose="02020603050405020304" pitchFamily="18" charset="0"/>
              </a:rPr>
              <a:t>Welke digitale middelen er gebruikt worden voor de samenwerking binnen de groep</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3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F76AD-5427-4EFC-AB2D-8CD380814BE0}"/>
              </a:ext>
            </a:extLst>
          </p:cNvPr>
          <p:cNvSpPr>
            <a:spLocks noGrp="1"/>
          </p:cNvSpPr>
          <p:nvPr>
            <p:ph type="title"/>
          </p:nvPr>
        </p:nvSpPr>
        <p:spPr/>
        <p:txBody>
          <a:bodyPr/>
          <a:lstStyle/>
          <a:p>
            <a:r>
              <a:rPr lang="nl-NL" dirty="0"/>
              <a:t>Elementen van een adviseur</a:t>
            </a:r>
          </a:p>
        </p:txBody>
      </p:sp>
      <p:sp>
        <p:nvSpPr>
          <p:cNvPr id="3" name="Tijdelijke aanduiding voor inhoud 2">
            <a:extLst>
              <a:ext uri="{FF2B5EF4-FFF2-40B4-BE49-F238E27FC236}">
                <a16:creationId xmlns:a16="http://schemas.microsoft.com/office/drawing/2014/main" id="{F19A250F-3FB6-4393-A7A7-B9C82920FC81}"/>
              </a:ext>
            </a:extLst>
          </p:cNvPr>
          <p:cNvSpPr>
            <a:spLocks noGrp="1"/>
          </p:cNvSpPr>
          <p:nvPr>
            <p:ph idx="1"/>
          </p:nvPr>
        </p:nvSpPr>
        <p:spPr/>
        <p:txBody>
          <a:bodyPr/>
          <a:lstStyle/>
          <a:p>
            <a:r>
              <a:rPr lang="nl-NL" dirty="0"/>
              <a:t>Drie essentiële elementen:</a:t>
            </a:r>
          </a:p>
          <a:p>
            <a:pPr lvl="1"/>
            <a:r>
              <a:rPr lang="nl-NL" dirty="0"/>
              <a:t>Inhoud</a:t>
            </a:r>
          </a:p>
          <a:p>
            <a:pPr lvl="1"/>
            <a:r>
              <a:rPr lang="nl-NL" dirty="0"/>
              <a:t>Proces</a:t>
            </a:r>
          </a:p>
          <a:p>
            <a:pPr lvl="1"/>
            <a:r>
              <a:rPr lang="nl-NL" dirty="0"/>
              <a:t>Relatie</a:t>
            </a:r>
          </a:p>
          <a:p>
            <a:r>
              <a:rPr lang="nl-NL" dirty="0"/>
              <a:t>Waar begin je in een advies?</a:t>
            </a:r>
          </a:p>
        </p:txBody>
      </p:sp>
    </p:spTree>
    <p:extLst>
      <p:ext uri="{BB962C8B-B14F-4D97-AF65-F5344CB8AC3E}">
        <p14:creationId xmlns:p14="http://schemas.microsoft.com/office/powerpoint/2010/main" val="183196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F76AD-5427-4EFC-AB2D-8CD380814BE0}"/>
              </a:ext>
            </a:extLst>
          </p:cNvPr>
          <p:cNvSpPr>
            <a:spLocks noGrp="1"/>
          </p:cNvSpPr>
          <p:nvPr>
            <p:ph type="title"/>
          </p:nvPr>
        </p:nvSpPr>
        <p:spPr/>
        <p:txBody>
          <a:bodyPr/>
          <a:lstStyle/>
          <a:p>
            <a:r>
              <a:rPr lang="nl-NL" dirty="0"/>
              <a:t>Adviseur</a:t>
            </a:r>
          </a:p>
        </p:txBody>
      </p:sp>
      <p:sp>
        <p:nvSpPr>
          <p:cNvPr id="3" name="Tijdelijke aanduiding voor inhoud 2">
            <a:extLst>
              <a:ext uri="{FF2B5EF4-FFF2-40B4-BE49-F238E27FC236}">
                <a16:creationId xmlns:a16="http://schemas.microsoft.com/office/drawing/2014/main" id="{F19A250F-3FB6-4393-A7A7-B9C82920FC81}"/>
              </a:ext>
            </a:extLst>
          </p:cNvPr>
          <p:cNvSpPr>
            <a:spLocks noGrp="1"/>
          </p:cNvSpPr>
          <p:nvPr>
            <p:ph idx="1"/>
          </p:nvPr>
        </p:nvSpPr>
        <p:spPr/>
        <p:txBody>
          <a:bodyPr/>
          <a:lstStyle/>
          <a:p>
            <a:r>
              <a:rPr lang="nl-NL" dirty="0"/>
              <a:t>Welke rol speel je als adviseur ?</a:t>
            </a:r>
          </a:p>
          <a:p>
            <a:endParaRPr lang="nl-NL" dirty="0"/>
          </a:p>
        </p:txBody>
      </p:sp>
    </p:spTree>
    <p:extLst>
      <p:ext uri="{BB962C8B-B14F-4D97-AF65-F5344CB8AC3E}">
        <p14:creationId xmlns:p14="http://schemas.microsoft.com/office/powerpoint/2010/main" val="266692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lstStyle/>
          <a:p>
            <a:pPr marL="0" indent="0">
              <a:buNone/>
            </a:pPr>
            <a:r>
              <a:rPr lang="nl-NL" b="1" dirty="0"/>
              <a:t>Adviesrol 1: de expert</a:t>
            </a:r>
          </a:p>
          <a:p>
            <a:pPr lvl="1"/>
            <a:r>
              <a:rPr lang="nl-NL" dirty="0"/>
              <a:t>De expert weet inhoudelijk van de hoed en de rand. Hij/zij beheerst de materie en vanuit zijn inhoudelijke kennis weet hij/zij de klant te overtuigen. Op basis van zijn inhoudelijke kennis zijn de adviezen van de expert goed onderbouwd met argumenten op basis van vakkennis. </a:t>
            </a:r>
          </a:p>
          <a:p>
            <a:pPr marL="0" indent="0">
              <a:buNone/>
            </a:pPr>
            <a:endParaRPr lang="nl-NL" dirty="0"/>
          </a:p>
        </p:txBody>
      </p:sp>
    </p:spTree>
    <p:extLst>
      <p:ext uri="{BB962C8B-B14F-4D97-AF65-F5344CB8AC3E}">
        <p14:creationId xmlns:p14="http://schemas.microsoft.com/office/powerpoint/2010/main" val="137395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normAutofit/>
          </a:bodyPr>
          <a:lstStyle/>
          <a:p>
            <a:pPr marL="0" indent="0">
              <a:buNone/>
            </a:pPr>
            <a:r>
              <a:rPr lang="nl-NL" b="1" dirty="0"/>
              <a:t>Adviesrol 2: de regisseur</a:t>
            </a:r>
          </a:p>
          <a:p>
            <a:pPr lvl="1"/>
            <a:r>
              <a:rPr lang="nl-NL" dirty="0"/>
              <a:t>De regisseur is gewend om de touwtjes stevig in handen te nemen en dat is ook zijn/haar kracht. In een adviestraject zal de regisseur er niet zo gauw gras over laten groeien. De regisseur heeft graag controle over het proces en werkt bij voorkeur met een stappenplan tijdens het adviestraject.</a:t>
            </a:r>
          </a:p>
          <a:p>
            <a:pPr marL="0" indent="0">
              <a:buNone/>
            </a:pPr>
            <a:endParaRPr lang="nl-NL" dirty="0"/>
          </a:p>
        </p:txBody>
      </p:sp>
    </p:spTree>
    <p:extLst>
      <p:ext uri="{BB962C8B-B14F-4D97-AF65-F5344CB8AC3E}">
        <p14:creationId xmlns:p14="http://schemas.microsoft.com/office/powerpoint/2010/main" val="211448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26DF2-A8F9-4C6D-9E34-BA32FA2C6C0A}"/>
              </a:ext>
            </a:extLst>
          </p:cNvPr>
          <p:cNvSpPr>
            <a:spLocks noGrp="1"/>
          </p:cNvSpPr>
          <p:nvPr>
            <p:ph type="title"/>
          </p:nvPr>
        </p:nvSpPr>
        <p:spPr/>
        <p:txBody>
          <a:bodyPr/>
          <a:lstStyle/>
          <a:p>
            <a:r>
              <a:rPr lang="nl-NL" dirty="0"/>
              <a:t>Adviseursrol </a:t>
            </a:r>
          </a:p>
        </p:txBody>
      </p:sp>
      <p:sp>
        <p:nvSpPr>
          <p:cNvPr id="3" name="Tijdelijke aanduiding voor inhoud 2">
            <a:extLst>
              <a:ext uri="{FF2B5EF4-FFF2-40B4-BE49-F238E27FC236}">
                <a16:creationId xmlns:a16="http://schemas.microsoft.com/office/drawing/2014/main" id="{E33433BC-6F10-4865-A002-7FE430C7F227}"/>
              </a:ext>
            </a:extLst>
          </p:cNvPr>
          <p:cNvSpPr>
            <a:spLocks noGrp="1"/>
          </p:cNvSpPr>
          <p:nvPr>
            <p:ph idx="1"/>
          </p:nvPr>
        </p:nvSpPr>
        <p:spPr/>
        <p:txBody>
          <a:bodyPr>
            <a:normAutofit/>
          </a:bodyPr>
          <a:lstStyle/>
          <a:p>
            <a:pPr marL="0" indent="0">
              <a:buNone/>
            </a:pPr>
            <a:r>
              <a:rPr lang="nl-NL" b="1" dirty="0"/>
              <a:t>Adviesrol 3: de begeleider of partner</a:t>
            </a:r>
          </a:p>
          <a:p>
            <a:pPr lvl="1"/>
            <a:r>
              <a:rPr lang="nl-NL" dirty="0"/>
              <a:t>De partner is sociaal ingesteld en heeft oog voor de menselijke kant van de medaille. Hij/zij is gericht op de relatie met de klant en vindt dit oog belangrijk. De begeleider kan goed luisteren, is begripvol, empathisch, sensitief.  De begeleider of partner biedt de klant aandacht, maar ook veiligheid.</a:t>
            </a:r>
          </a:p>
          <a:p>
            <a:pPr marL="0" indent="0">
              <a:buNone/>
            </a:pPr>
            <a:endParaRPr lang="nl-NL" dirty="0"/>
          </a:p>
        </p:txBody>
      </p:sp>
    </p:spTree>
    <p:extLst>
      <p:ext uri="{BB962C8B-B14F-4D97-AF65-F5344CB8AC3E}">
        <p14:creationId xmlns:p14="http://schemas.microsoft.com/office/powerpoint/2010/main" val="3179289705"/>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14168-1363-41D5-B64A-FC595DA39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7DE6F1-65E5-4742-993C-166C160C650C}">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47a28104-336f-447d-946e-e305ac2bcd47"/>
    <ds:schemaRef ds:uri="34354c1b-6b8c-435b-ad50-990538c19557"/>
    <ds:schemaRef ds:uri="http://purl.org/dc/dcmitype/"/>
  </ds:schemaRefs>
</ds:datastoreItem>
</file>

<file path=customXml/itemProps3.xml><?xml version="1.0" encoding="utf-8"?>
<ds:datastoreItem xmlns:ds="http://schemas.openxmlformats.org/officeDocument/2006/customXml" ds:itemID="{5E0517EB-918A-4F91-B474-4547F2D83E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TotalTime>
  <Words>731</Words>
  <Application>Microsoft Office PowerPoint</Application>
  <PresentationFormat>Breedbeeld</PresentationFormat>
  <Paragraphs>153</Paragraphs>
  <Slides>29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Calibri</vt:lpstr>
      <vt:lpstr>Calibri Light</vt:lpstr>
      <vt:lpstr>Symbol</vt:lpstr>
      <vt:lpstr>Wingdings</vt:lpstr>
      <vt:lpstr>Thema1</vt:lpstr>
      <vt:lpstr>Projectmanagement </vt:lpstr>
      <vt:lpstr>Projectorganisatie en kwaliteitsbewaking</vt:lpstr>
      <vt:lpstr>Projectorganisatie</vt:lpstr>
      <vt:lpstr>Projectorganisatie</vt:lpstr>
      <vt:lpstr>Elementen van een adviseur</vt:lpstr>
      <vt:lpstr>Adviseur</vt:lpstr>
      <vt:lpstr>Adviseursrol </vt:lpstr>
      <vt:lpstr>Adviseursrol </vt:lpstr>
      <vt:lpstr>Adviseursrol </vt:lpstr>
      <vt:lpstr>Adviseursrol </vt:lpstr>
      <vt:lpstr>Adviseursrol </vt:lpstr>
      <vt:lpstr>Adviseur duurzame leefomgeving</vt:lpstr>
      <vt:lpstr>Opdracht</vt:lpstr>
      <vt:lpstr>Visueel weergegeven</vt:lpstr>
      <vt:lpstr>Kwaliteitsbewaking</vt:lpstr>
      <vt:lpstr>Kwaliteitsbewaking</vt:lpstr>
      <vt:lpstr>Kwaliteitsbewaking</vt:lpstr>
      <vt:lpstr>Kwaliteitsbewaking</vt:lpstr>
      <vt:lpstr>Waardoor projecten mislukken</vt:lpstr>
      <vt:lpstr>PDCA-cyclus</vt:lpstr>
      <vt:lpstr>PDCA-cyclus</vt:lpstr>
      <vt:lpstr>PDCA-cyclus</vt:lpstr>
      <vt:lpstr>Opdracht</vt:lpstr>
      <vt:lpstr>Projectactiviteiten en fasering</vt:lpstr>
      <vt:lpstr>Projectactiviteiten en fasering</vt:lpstr>
      <vt:lpstr>Projectactiviteiten</vt:lpstr>
      <vt:lpstr>Projectactiviteiten</vt:lpstr>
      <vt:lpstr>Projectfases </vt:lpstr>
      <vt:lpstr>Strokenplanning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MVO</dc:title>
  <dc:creator>Valerie van den Berg</dc:creator>
  <cp:lastModifiedBy>Thomas Noordeloos</cp:lastModifiedBy>
  <cp:revision>4</cp:revision>
  <dcterms:created xsi:type="dcterms:W3CDTF">2020-11-17T12:57:59Z</dcterms:created>
  <dcterms:modified xsi:type="dcterms:W3CDTF">2021-02-10T08:01:44Z</dcterms:modified>
</cp:coreProperties>
</file>